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6" r:id="rId1"/>
    <p:sldMasterId id="2147483684" r:id="rId2"/>
  </p:sldMasterIdLst>
  <p:notesMasterIdLst>
    <p:notesMasterId r:id="rId9"/>
  </p:notesMasterIdLst>
  <p:handoutMasterIdLst>
    <p:handoutMasterId r:id="rId10"/>
  </p:handoutMasterIdLst>
  <p:sldIdLst>
    <p:sldId id="919" r:id="rId3"/>
    <p:sldId id="323" r:id="rId4"/>
    <p:sldId id="918" r:id="rId5"/>
    <p:sldId id="325" r:id="rId6"/>
    <p:sldId id="326" r:id="rId7"/>
    <p:sldId id="917" r:id="rId8"/>
  </p:sldIdLst>
  <p:sldSz cx="12192000" cy="6858000"/>
  <p:notesSz cx="12192000" cy="6858000"/>
  <p:defaultTextStyle>
    <a:defPPr>
      <a:defRPr lang="nl-NL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G THUIS" initials="ET" lastIdx="1" clrIdx="0">
    <p:extLst>
      <p:ext uri="{19B8F6BF-5375-455C-9EA6-DF929625EA0E}">
        <p15:presenceInfo xmlns="" xmlns:p15="http://schemas.microsoft.com/office/powerpoint/2012/main" userId="29371b42d65d2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2C3CC-E934-4EE3-85F1-7F8376729283}" v="61" dt="2022-02-21T12:45:05.532"/>
    <p1510:client id="{8A16FE23-5D3F-404E-ACA3-91A8DE05C0F0}" v="13" dt="2022-02-21T11:04:55.2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0" y="-3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36" Type="http://schemas.microsoft.com/office/2015/10/relationships/revisionInfo" Target="revisionInfo.xml"/><Relationship Id="rId37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desverband Parken" userId="b482c418-9de8-4b94-b626-2a8d5c1363a1" providerId="ADAL" clId="{8A16FE23-5D3F-404E-ACA3-91A8DE05C0F0}"/>
    <pc:docChg chg="undo custSel addSld delSld modSld">
      <pc:chgData name="Bundesverband Parken" userId="b482c418-9de8-4b94-b626-2a8d5c1363a1" providerId="ADAL" clId="{8A16FE23-5D3F-404E-ACA3-91A8DE05C0F0}" dt="2022-02-21T11:04:56.606" v="28" actId="2890"/>
      <pc:docMkLst>
        <pc:docMk/>
      </pc:docMkLst>
      <pc:sldChg chg="addSp delSp modSp mod modClrScheme chgLayout">
        <pc:chgData name="Bundesverband Parken" userId="b482c418-9de8-4b94-b626-2a8d5c1363a1" providerId="ADAL" clId="{8A16FE23-5D3F-404E-ACA3-91A8DE05C0F0}" dt="2022-02-21T11:04:51.132" v="24" actId="1076"/>
        <pc:sldMkLst>
          <pc:docMk/>
          <pc:sldMk cId="855234508" sldId="285"/>
        </pc:sldMkLst>
        <pc:spChg chg="mod ord">
          <ac:chgData name="Bundesverband Parken" userId="b482c418-9de8-4b94-b626-2a8d5c1363a1" providerId="ADAL" clId="{8A16FE23-5D3F-404E-ACA3-91A8DE05C0F0}" dt="2022-02-21T11:04:49.296" v="23" actId="700"/>
          <ac:spMkLst>
            <pc:docMk/>
            <pc:sldMk cId="855234508" sldId="285"/>
            <ac:spMk id="2" creationId="{E13516D4-6C97-490C-8E20-DF6CE594F079}"/>
          </ac:spMkLst>
        </pc:spChg>
        <pc:spChg chg="add del mod ord">
          <ac:chgData name="Bundesverband Parken" userId="b482c418-9de8-4b94-b626-2a8d5c1363a1" providerId="ADAL" clId="{8A16FE23-5D3F-404E-ACA3-91A8DE05C0F0}" dt="2022-02-21T11:00:16.399" v="8" actId="478"/>
          <ac:spMkLst>
            <pc:docMk/>
            <pc:sldMk cId="855234508" sldId="285"/>
            <ac:spMk id="3" creationId="{9C741A58-DB08-4FA9-A733-24ECE1C7AA56}"/>
          </ac:spMkLst>
        </pc:spChg>
        <pc:spChg chg="add del">
          <ac:chgData name="Bundesverband Parken" userId="b482c418-9de8-4b94-b626-2a8d5c1363a1" providerId="ADAL" clId="{8A16FE23-5D3F-404E-ACA3-91A8DE05C0F0}" dt="2022-02-21T10:59:50.342" v="5" actId="478"/>
          <ac:spMkLst>
            <pc:docMk/>
            <pc:sldMk cId="855234508" sldId="285"/>
            <ac:spMk id="4" creationId="{FDF4798B-291F-4898-B90E-CE2D20783572}"/>
          </ac:spMkLst>
        </pc:spChg>
        <pc:picChg chg="mod">
          <ac:chgData name="Bundesverband Parken" userId="b482c418-9de8-4b94-b626-2a8d5c1363a1" providerId="ADAL" clId="{8A16FE23-5D3F-404E-ACA3-91A8DE05C0F0}" dt="2022-02-21T11:04:51.132" v="24" actId="1076"/>
          <ac:picMkLst>
            <pc:docMk/>
            <pc:sldMk cId="855234508" sldId="285"/>
            <ac:picMk id="1026" creationId="{348C2B2A-9C0E-47AF-9B7F-5826178EEB03}"/>
          </ac:picMkLst>
        </pc:picChg>
      </pc:sldChg>
      <pc:sldChg chg="add del">
        <pc:chgData name="Bundesverband Parken" userId="b482c418-9de8-4b94-b626-2a8d5c1363a1" providerId="ADAL" clId="{8A16FE23-5D3F-404E-ACA3-91A8DE05C0F0}" dt="2022-02-21T11:04:43.619" v="22"/>
        <pc:sldMkLst>
          <pc:docMk/>
          <pc:sldMk cId="3988187958" sldId="312"/>
        </pc:sldMkLst>
      </pc:sldChg>
      <pc:sldChg chg="addSp modSp">
        <pc:chgData name="Bundesverband Parken" userId="b482c418-9de8-4b94-b626-2a8d5c1363a1" providerId="ADAL" clId="{8A16FE23-5D3F-404E-ACA3-91A8DE05C0F0}" dt="2022-02-21T10:58:33.868" v="2"/>
        <pc:sldMkLst>
          <pc:docMk/>
          <pc:sldMk cId="1271705655" sldId="317"/>
        </pc:sldMkLst>
        <pc:spChg chg="add mod">
          <ac:chgData name="Bundesverband Parken" userId="b482c418-9de8-4b94-b626-2a8d5c1363a1" providerId="ADAL" clId="{8A16FE23-5D3F-404E-ACA3-91A8DE05C0F0}" dt="2022-02-21T10:58:33.868" v="2"/>
          <ac:spMkLst>
            <pc:docMk/>
            <pc:sldMk cId="1271705655" sldId="317"/>
            <ac:spMk id="4" creationId="{9E5B93A3-4C7B-49E1-B9C1-10CFB16AFB80}"/>
          </ac:spMkLst>
        </pc:spChg>
      </pc:sldChg>
      <pc:sldChg chg="addSp delSp modSp add del mod">
        <pc:chgData name="Bundesverband Parken" userId="b482c418-9de8-4b94-b626-2a8d5c1363a1" providerId="ADAL" clId="{8A16FE23-5D3F-404E-ACA3-91A8DE05C0F0}" dt="2022-02-21T11:04:56.606" v="28" actId="2890"/>
        <pc:sldMkLst>
          <pc:docMk/>
          <pc:sldMk cId="4021622276" sldId="318"/>
        </pc:sldMkLst>
        <pc:spChg chg="add del mod">
          <ac:chgData name="Bundesverband Parken" userId="b482c418-9de8-4b94-b626-2a8d5c1363a1" providerId="ADAL" clId="{8A16FE23-5D3F-404E-ACA3-91A8DE05C0F0}" dt="2022-02-21T11:04:54.131" v="26" actId="20577"/>
          <ac:spMkLst>
            <pc:docMk/>
            <pc:sldMk cId="4021622276" sldId="318"/>
            <ac:spMk id="2" creationId="{E13516D4-6C97-490C-8E20-DF6CE594F079}"/>
          </ac:spMkLst>
        </pc:spChg>
        <pc:picChg chg="add del">
          <ac:chgData name="Bundesverband Parken" userId="b482c418-9de8-4b94-b626-2a8d5c1363a1" providerId="ADAL" clId="{8A16FE23-5D3F-404E-ACA3-91A8DE05C0F0}" dt="2022-02-21T11:04:55.235" v="27" actId="478"/>
          <ac:picMkLst>
            <pc:docMk/>
            <pc:sldMk cId="4021622276" sldId="318"/>
            <ac:picMk id="1026" creationId="{348C2B2A-9C0E-47AF-9B7F-5826178EEB03}"/>
          </ac:picMkLst>
        </pc:picChg>
      </pc:sldChg>
      <pc:sldChg chg="new del">
        <pc:chgData name="Bundesverband Parken" userId="b482c418-9de8-4b94-b626-2a8d5c1363a1" providerId="ADAL" clId="{8A16FE23-5D3F-404E-ACA3-91A8DE05C0F0}" dt="2022-02-21T11:01:57.075" v="18" actId="680"/>
        <pc:sldMkLst>
          <pc:docMk/>
          <pc:sldMk cId="1157968898" sldId="319"/>
        </pc:sldMkLst>
      </pc:sldChg>
      <pc:sldChg chg="new del">
        <pc:chgData name="Bundesverband Parken" userId="b482c418-9de8-4b94-b626-2a8d5c1363a1" providerId="ADAL" clId="{8A16FE23-5D3F-404E-ACA3-91A8DE05C0F0}" dt="2022-02-21T11:01:56.447" v="17" actId="680"/>
        <pc:sldMkLst>
          <pc:docMk/>
          <pc:sldMk cId="392311131" sldId="320"/>
        </pc:sldMkLst>
      </pc:sldChg>
    </pc:docChg>
  </pc:docChgLst>
  <pc:docChgLst>
    <pc:chgData name="Bundesverband Parken" userId="b482c418-9de8-4b94-b626-2a8d5c1363a1" providerId="ADAL" clId="{7E92C3CC-E934-4EE3-85F1-7F8376729283}"/>
    <pc:docChg chg="undo custSel addSld delSld modSld">
      <pc:chgData name="Bundesverband Parken" userId="b482c418-9de8-4b94-b626-2a8d5c1363a1" providerId="ADAL" clId="{7E92C3CC-E934-4EE3-85F1-7F8376729283}" dt="2022-02-21T12:45:05.532" v="344"/>
      <pc:docMkLst>
        <pc:docMk/>
      </pc:docMkLst>
      <pc:sldChg chg="addSp delSp modSp mod">
        <pc:chgData name="Bundesverband Parken" userId="b482c418-9de8-4b94-b626-2a8d5c1363a1" providerId="ADAL" clId="{7E92C3CC-E934-4EE3-85F1-7F8376729283}" dt="2022-02-21T12:35:27.469" v="265" actId="14100"/>
        <pc:sldMkLst>
          <pc:docMk/>
          <pc:sldMk cId="2215266029" sldId="256"/>
        </pc:sldMkLst>
        <pc:spChg chg="mod">
          <ac:chgData name="Bundesverband Parken" userId="b482c418-9de8-4b94-b626-2a8d5c1363a1" providerId="ADAL" clId="{7E92C3CC-E934-4EE3-85F1-7F8376729283}" dt="2022-02-21T12:34:41.714" v="255"/>
          <ac:spMkLst>
            <pc:docMk/>
            <pc:sldMk cId="2215266029" sldId="256"/>
            <ac:spMk id="5" creationId="{A069E634-CEE9-4DF0-8A5F-A8771AF694F6}"/>
          </ac:spMkLst>
        </pc:spChg>
        <pc:grpChg chg="add del mod">
          <ac:chgData name="Bundesverband Parken" userId="b482c418-9de8-4b94-b626-2a8d5c1363a1" providerId="ADAL" clId="{7E92C3CC-E934-4EE3-85F1-7F8376729283}" dt="2022-02-21T12:35:17.419" v="262" actId="478"/>
          <ac:grpSpMkLst>
            <pc:docMk/>
            <pc:sldMk cId="2215266029" sldId="256"/>
            <ac:grpSpMk id="3" creationId="{9E74316C-BBD7-47DA-8BD4-2360C3E93150}"/>
          </ac:grpSpMkLst>
        </pc:grpChg>
        <pc:picChg chg="mod">
          <ac:chgData name="Bundesverband Parken" userId="b482c418-9de8-4b94-b626-2a8d5c1363a1" providerId="ADAL" clId="{7E92C3CC-E934-4EE3-85F1-7F8376729283}" dt="2022-02-21T12:35:27.469" v="265" actId="14100"/>
          <ac:picMkLst>
            <pc:docMk/>
            <pc:sldMk cId="2215266029" sldId="256"/>
            <ac:picMk id="4" creationId="{4E1C49F5-CFA6-CB43-9A5E-89B970B47B29}"/>
          </ac:picMkLst>
        </pc:picChg>
        <pc:picChg chg="mod">
          <ac:chgData name="Bundesverband Parken" userId="b482c418-9de8-4b94-b626-2a8d5c1363a1" providerId="ADAL" clId="{7E92C3CC-E934-4EE3-85F1-7F8376729283}" dt="2022-02-21T12:34:41.714" v="255"/>
          <ac:picMkLst>
            <pc:docMk/>
            <pc:sldMk cId="2215266029" sldId="256"/>
            <ac:picMk id="6" creationId="{3DC3A48A-2339-4105-805F-F2FC0F640446}"/>
          </ac:picMkLst>
        </pc:picChg>
      </pc:sldChg>
      <pc:sldChg chg="del">
        <pc:chgData name="Bundesverband Parken" userId="b482c418-9de8-4b94-b626-2a8d5c1363a1" providerId="ADAL" clId="{7E92C3CC-E934-4EE3-85F1-7F8376729283}" dt="2022-02-21T11:16:54.171" v="126" actId="2696"/>
        <pc:sldMkLst>
          <pc:docMk/>
          <pc:sldMk cId="0" sldId="259"/>
        </pc:sldMkLst>
      </pc:sldChg>
      <pc:sldChg chg="addSp delSp modSp mod">
        <pc:chgData name="Bundesverband Parken" userId="b482c418-9de8-4b94-b626-2a8d5c1363a1" providerId="ADAL" clId="{7E92C3CC-E934-4EE3-85F1-7F8376729283}" dt="2022-02-21T11:19:28.173" v="137"/>
        <pc:sldMkLst>
          <pc:docMk/>
          <pc:sldMk cId="0" sldId="263"/>
        </pc:sldMkLst>
        <pc:spChg chg="mod">
          <ac:chgData name="Bundesverband Parken" userId="b482c418-9de8-4b94-b626-2a8d5c1363a1" providerId="ADAL" clId="{7E92C3CC-E934-4EE3-85F1-7F8376729283}" dt="2022-02-21T11:19:15.086" v="135" actId="20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Bundesverband Parken" userId="b482c418-9de8-4b94-b626-2a8d5c1363a1" providerId="ADAL" clId="{7E92C3CC-E934-4EE3-85F1-7F8376729283}" dt="2022-02-21T11:19:28.173" v="137"/>
          <ac:spMkLst>
            <pc:docMk/>
            <pc:sldMk cId="0" sldId="263"/>
            <ac:spMk id="15" creationId="{D79F87CF-47A6-4680-B20A-D90B67D21C69}"/>
          </ac:spMkLst>
        </pc:spChg>
        <pc:grpChg chg="del">
          <ac:chgData name="Bundesverband Parken" userId="b482c418-9de8-4b94-b626-2a8d5c1363a1" providerId="ADAL" clId="{7E92C3CC-E934-4EE3-85F1-7F8376729283}" dt="2022-02-21T11:19:20.169" v="136" actId="478"/>
          <ac:grpSpMkLst>
            <pc:docMk/>
            <pc:sldMk cId="0" sldId="263"/>
            <ac:grpSpMk id="9" creationId="{00000000-0000-0000-0000-000000000000}"/>
          </ac:grpSpMkLst>
        </pc:grpChg>
        <pc:grpChg chg="add mod">
          <ac:chgData name="Bundesverband Parken" userId="b482c418-9de8-4b94-b626-2a8d5c1363a1" providerId="ADAL" clId="{7E92C3CC-E934-4EE3-85F1-7F8376729283}" dt="2022-02-21T11:19:28.173" v="137"/>
          <ac:grpSpMkLst>
            <pc:docMk/>
            <pc:sldMk cId="0" sldId="263"/>
            <ac:grpSpMk id="14" creationId="{43905367-B874-4CCF-95CD-3B2CE77C6997}"/>
          </ac:grpSpMkLst>
        </pc:grpChg>
        <pc:picChg chg="mod">
          <ac:chgData name="Bundesverband Parken" userId="b482c418-9de8-4b94-b626-2a8d5c1363a1" providerId="ADAL" clId="{7E92C3CC-E934-4EE3-85F1-7F8376729283}" dt="2022-02-21T11:19:28.173" v="137"/>
          <ac:picMkLst>
            <pc:docMk/>
            <pc:sldMk cId="0" sldId="263"/>
            <ac:picMk id="16" creationId="{A638907C-9BCF-40F2-879F-96155469160D}"/>
          </ac:picMkLst>
        </pc:picChg>
      </pc:sldChg>
      <pc:sldChg chg="del">
        <pc:chgData name="Bundesverband Parken" userId="b482c418-9de8-4b94-b626-2a8d5c1363a1" providerId="ADAL" clId="{7E92C3CC-E934-4EE3-85F1-7F8376729283}" dt="2022-02-21T11:14:49.297" v="90" actId="2696"/>
        <pc:sldMkLst>
          <pc:docMk/>
          <pc:sldMk cId="350505541" sldId="284"/>
        </pc:sldMkLst>
      </pc:sldChg>
      <pc:sldChg chg="addSp delSp del">
        <pc:chgData name="Bundesverband Parken" userId="b482c418-9de8-4b94-b626-2a8d5c1363a1" providerId="ADAL" clId="{7E92C3CC-E934-4EE3-85F1-7F8376729283}" dt="2022-02-21T11:10:28.496" v="38" actId="2696"/>
        <pc:sldMkLst>
          <pc:docMk/>
          <pc:sldMk cId="855234508" sldId="285"/>
        </pc:sldMkLst>
        <pc:picChg chg="add del">
          <ac:chgData name="Bundesverband Parken" userId="b482c418-9de8-4b94-b626-2a8d5c1363a1" providerId="ADAL" clId="{7E92C3CC-E934-4EE3-85F1-7F8376729283}" dt="2022-02-21T11:07:45.465" v="19" actId="21"/>
          <ac:picMkLst>
            <pc:docMk/>
            <pc:sldMk cId="855234508" sldId="285"/>
            <ac:picMk id="1026" creationId="{348C2B2A-9C0E-47AF-9B7F-5826178EEB03}"/>
          </ac:picMkLst>
        </pc:picChg>
      </pc:sldChg>
      <pc:sldChg chg="del">
        <pc:chgData name="Bundesverband Parken" userId="b482c418-9de8-4b94-b626-2a8d5c1363a1" providerId="ADAL" clId="{7E92C3CC-E934-4EE3-85F1-7F8376729283}" dt="2022-02-21T11:16:08.092" v="119" actId="2696"/>
        <pc:sldMkLst>
          <pc:docMk/>
          <pc:sldMk cId="460577434" sldId="294"/>
        </pc:sldMkLst>
      </pc:sldChg>
      <pc:sldChg chg="addSp delSp modSp del mod">
        <pc:chgData name="Bundesverband Parken" userId="b482c418-9de8-4b94-b626-2a8d5c1363a1" providerId="ADAL" clId="{7E92C3CC-E934-4EE3-85F1-7F8376729283}" dt="2022-02-21T11:13:52.708" v="82" actId="2696"/>
        <pc:sldMkLst>
          <pc:docMk/>
          <pc:sldMk cId="3706904303" sldId="295"/>
        </pc:sldMkLst>
        <pc:spChg chg="add del mod">
          <ac:chgData name="Bundesverband Parken" userId="b482c418-9de8-4b94-b626-2a8d5c1363a1" providerId="ADAL" clId="{7E92C3CC-E934-4EE3-85F1-7F8376729283}" dt="2022-02-21T11:12:36.349" v="65" actId="21"/>
          <ac:spMkLst>
            <pc:docMk/>
            <pc:sldMk cId="3706904303" sldId="295"/>
            <ac:spMk id="2" creationId="{170BD97F-FB1D-457B-AD95-AE4A7A7B02B6}"/>
          </ac:spMkLst>
        </pc:spChg>
      </pc:sldChg>
      <pc:sldChg chg="del">
        <pc:chgData name="Bundesverband Parken" userId="b482c418-9de8-4b94-b626-2a8d5c1363a1" providerId="ADAL" clId="{7E92C3CC-E934-4EE3-85F1-7F8376729283}" dt="2022-02-21T11:18:43.694" v="134" actId="2696"/>
        <pc:sldMkLst>
          <pc:docMk/>
          <pc:sldMk cId="3051636712" sldId="299"/>
        </pc:sldMkLst>
      </pc:sldChg>
      <pc:sldChg chg="addSp modSp">
        <pc:chgData name="Bundesverband Parken" userId="b482c418-9de8-4b94-b626-2a8d5c1363a1" providerId="ADAL" clId="{7E92C3CC-E934-4EE3-85F1-7F8376729283}" dt="2022-02-21T12:45:05.532" v="344"/>
        <pc:sldMkLst>
          <pc:docMk/>
          <pc:sldMk cId="1144307872" sldId="300"/>
        </pc:sldMkLst>
        <pc:spChg chg="mod">
          <ac:chgData name="Bundesverband Parken" userId="b482c418-9de8-4b94-b626-2a8d5c1363a1" providerId="ADAL" clId="{7E92C3CC-E934-4EE3-85F1-7F8376729283}" dt="2022-02-21T12:45:05.532" v="344"/>
          <ac:spMkLst>
            <pc:docMk/>
            <pc:sldMk cId="1144307872" sldId="300"/>
            <ac:spMk id="5" creationId="{571C7014-7989-4A23-B460-8D0F9CD35BBB}"/>
          </ac:spMkLst>
        </pc:spChg>
        <pc:grpChg chg="add mod">
          <ac:chgData name="Bundesverband Parken" userId="b482c418-9de8-4b94-b626-2a8d5c1363a1" providerId="ADAL" clId="{7E92C3CC-E934-4EE3-85F1-7F8376729283}" dt="2022-02-21T12:45:05.532" v="344"/>
          <ac:grpSpMkLst>
            <pc:docMk/>
            <pc:sldMk cId="1144307872" sldId="300"/>
            <ac:grpSpMk id="4" creationId="{514F4B38-53DB-4D5A-849E-F64C66BF1EF9}"/>
          </ac:grpSpMkLst>
        </pc:grpChg>
        <pc:picChg chg="mod">
          <ac:chgData name="Bundesverband Parken" userId="b482c418-9de8-4b94-b626-2a8d5c1363a1" providerId="ADAL" clId="{7E92C3CC-E934-4EE3-85F1-7F8376729283}" dt="2022-02-21T12:45:02.423" v="343" actId="1076"/>
          <ac:picMkLst>
            <pc:docMk/>
            <pc:sldMk cId="1144307872" sldId="300"/>
            <ac:picMk id="3" creationId="{48064D49-F96A-4D7F-9882-BD6633DFF291}"/>
          </ac:picMkLst>
        </pc:picChg>
        <pc:picChg chg="mod">
          <ac:chgData name="Bundesverband Parken" userId="b482c418-9de8-4b94-b626-2a8d5c1363a1" providerId="ADAL" clId="{7E92C3CC-E934-4EE3-85F1-7F8376729283}" dt="2022-02-21T12:45:05.532" v="344"/>
          <ac:picMkLst>
            <pc:docMk/>
            <pc:sldMk cId="1144307872" sldId="300"/>
            <ac:picMk id="6" creationId="{976EA1C8-B20C-4508-80C2-8A6A9A7D43BC}"/>
          </ac:picMkLst>
        </pc:picChg>
      </pc:sldChg>
      <pc:sldChg chg="modSp">
        <pc:chgData name="Bundesverband Parken" userId="b482c418-9de8-4b94-b626-2a8d5c1363a1" providerId="ADAL" clId="{7E92C3CC-E934-4EE3-85F1-7F8376729283}" dt="2022-02-21T12:35:13.658" v="261" actId="14100"/>
        <pc:sldMkLst>
          <pc:docMk/>
          <pc:sldMk cId="4079158732" sldId="303"/>
        </pc:sldMkLst>
        <pc:picChg chg="mod">
          <ac:chgData name="Bundesverband Parken" userId="b482c418-9de8-4b94-b626-2a8d5c1363a1" providerId="ADAL" clId="{7E92C3CC-E934-4EE3-85F1-7F8376729283}" dt="2022-02-21T12:35:13.658" v="261" actId="14100"/>
          <ac:picMkLst>
            <pc:docMk/>
            <pc:sldMk cId="4079158732" sldId="303"/>
            <ac:picMk id="15362" creationId="{A04C2EC9-B10C-4C90-9B2E-E0ED98EC5831}"/>
          </ac:picMkLst>
        </pc:picChg>
      </pc:sldChg>
      <pc:sldChg chg="del">
        <pc:chgData name="Bundesverband Parken" userId="b482c418-9de8-4b94-b626-2a8d5c1363a1" providerId="ADAL" clId="{7E92C3CC-E934-4EE3-85F1-7F8376729283}" dt="2022-02-21T11:26:04.442" v="157" actId="2696"/>
        <pc:sldMkLst>
          <pc:docMk/>
          <pc:sldMk cId="2868395223" sldId="306"/>
        </pc:sldMkLst>
      </pc:sldChg>
      <pc:sldChg chg="del">
        <pc:chgData name="Bundesverband Parken" userId="b482c418-9de8-4b94-b626-2a8d5c1363a1" providerId="ADAL" clId="{7E92C3CC-E934-4EE3-85F1-7F8376729283}" dt="2022-02-21T11:33:51.570" v="226" actId="47"/>
        <pc:sldMkLst>
          <pc:docMk/>
          <pc:sldMk cId="879944173" sldId="307"/>
        </pc:sldMkLst>
      </pc:sldChg>
      <pc:sldChg chg="modSp del mod">
        <pc:chgData name="Bundesverband Parken" userId="b482c418-9de8-4b94-b626-2a8d5c1363a1" providerId="ADAL" clId="{7E92C3CC-E934-4EE3-85F1-7F8376729283}" dt="2022-02-21T11:25:10.130" v="149" actId="2696"/>
        <pc:sldMkLst>
          <pc:docMk/>
          <pc:sldMk cId="3565956393" sldId="308"/>
        </pc:sldMkLst>
        <pc:spChg chg="mod">
          <ac:chgData name="Bundesverband Parken" userId="b482c418-9de8-4b94-b626-2a8d5c1363a1" providerId="ADAL" clId="{7E92C3CC-E934-4EE3-85F1-7F8376729283}" dt="2022-02-21T11:19:45.389" v="139" actId="20577"/>
          <ac:spMkLst>
            <pc:docMk/>
            <pc:sldMk cId="3565956393" sldId="308"/>
            <ac:spMk id="2" creationId="{63531815-14E6-4E80-B1CF-AD4F6BB55134}"/>
          </ac:spMkLst>
        </pc:spChg>
      </pc:sldChg>
      <pc:sldChg chg="del">
        <pc:chgData name="Bundesverband Parken" userId="b482c418-9de8-4b94-b626-2a8d5c1363a1" providerId="ADAL" clId="{7E92C3CC-E934-4EE3-85F1-7F8376729283}" dt="2022-02-21T11:26:42.836" v="163" actId="2696"/>
        <pc:sldMkLst>
          <pc:docMk/>
          <pc:sldMk cId="902636716" sldId="309"/>
        </pc:sldMkLst>
      </pc:sldChg>
      <pc:sldChg chg="del">
        <pc:chgData name="Bundesverband Parken" userId="b482c418-9de8-4b94-b626-2a8d5c1363a1" providerId="ADAL" clId="{7E92C3CC-E934-4EE3-85F1-7F8376729283}" dt="2022-02-21T11:27:59.314" v="172" actId="2696"/>
        <pc:sldMkLst>
          <pc:docMk/>
          <pc:sldMk cId="1078938225" sldId="310"/>
        </pc:sldMkLst>
      </pc:sldChg>
      <pc:sldChg chg="del">
        <pc:chgData name="Bundesverband Parken" userId="b482c418-9de8-4b94-b626-2a8d5c1363a1" providerId="ADAL" clId="{7E92C3CC-E934-4EE3-85F1-7F8376729283}" dt="2022-02-21T11:29:08.584" v="181" actId="2696"/>
        <pc:sldMkLst>
          <pc:docMk/>
          <pc:sldMk cId="3722208154" sldId="311"/>
        </pc:sldMkLst>
      </pc:sldChg>
      <pc:sldChg chg="addSp delSp modSp add del mod setBg">
        <pc:chgData name="Bundesverband Parken" userId="b482c418-9de8-4b94-b626-2a8d5c1363a1" providerId="ADAL" clId="{7E92C3CC-E934-4EE3-85F1-7F8376729283}" dt="2022-02-21T11:10:32.377" v="39" actId="2696"/>
        <pc:sldMkLst>
          <pc:docMk/>
          <pc:sldMk cId="3988187958" sldId="312"/>
        </pc:sldMkLst>
        <pc:spChg chg="del">
          <ac:chgData name="Bundesverband Parken" userId="b482c418-9de8-4b94-b626-2a8d5c1363a1" providerId="ADAL" clId="{7E92C3CC-E934-4EE3-85F1-7F8376729283}" dt="2022-02-21T11:06:33.440" v="6" actId="478"/>
          <ac:spMkLst>
            <pc:docMk/>
            <pc:sldMk cId="3988187958" sldId="312"/>
            <ac:spMk id="2" creationId="{00000000-0000-0000-0000-000000000000}"/>
          </ac:spMkLst>
        </pc:spChg>
        <pc:spChg chg="add del mod">
          <ac:chgData name="Bundesverband Parken" userId="b482c418-9de8-4b94-b626-2a8d5c1363a1" providerId="ADAL" clId="{7E92C3CC-E934-4EE3-85F1-7F8376729283}" dt="2022-02-21T11:07:15.520" v="12" actId="478"/>
          <ac:spMkLst>
            <pc:docMk/>
            <pc:sldMk cId="3988187958" sldId="312"/>
            <ac:spMk id="3" creationId="{A82FDEEF-DA0F-4E44-B812-BAE3619B8710}"/>
          </ac:spMkLst>
        </pc:spChg>
        <pc:spChg chg="add del mod">
          <ac:chgData name="Bundesverband Parken" userId="b482c418-9de8-4b94-b626-2a8d5c1363a1" providerId="ADAL" clId="{7E92C3CC-E934-4EE3-85F1-7F8376729283}" dt="2022-02-21T11:06:55.703" v="8"/>
          <ac:spMkLst>
            <pc:docMk/>
            <pc:sldMk cId="3988187958" sldId="312"/>
            <ac:spMk id="6" creationId="{F157F4B6-70E5-439D-BAAB-46C31E7CEE8B}"/>
          </ac:spMkLst>
        </pc:spChg>
        <pc:spChg chg="add mod ord">
          <ac:chgData name="Bundesverband Parken" userId="b482c418-9de8-4b94-b626-2a8d5c1363a1" providerId="ADAL" clId="{7E92C3CC-E934-4EE3-85F1-7F8376729283}" dt="2022-02-21T11:07:35.949" v="17" actId="26606"/>
          <ac:spMkLst>
            <pc:docMk/>
            <pc:sldMk cId="3988187958" sldId="312"/>
            <ac:spMk id="7" creationId="{E8F5C84F-5873-4DF2-B47F-019227772BC6}"/>
          </ac:spMkLst>
        </pc:spChg>
        <pc:spChg chg="del mod">
          <ac:chgData name="Bundesverband Parken" userId="b482c418-9de8-4b94-b626-2a8d5c1363a1" providerId="ADAL" clId="{7E92C3CC-E934-4EE3-85F1-7F8376729283}" dt="2022-02-21T11:07:57.609" v="21" actId="478"/>
          <ac:spMkLst>
            <pc:docMk/>
            <pc:sldMk cId="3988187958" sldId="312"/>
            <ac:spMk id="9" creationId="{00000000-0000-0000-0000-000000000000}"/>
          </ac:spMkLst>
        </pc:spChg>
        <pc:spChg chg="add del">
          <ac:chgData name="Bundesverband Parken" userId="b482c418-9de8-4b94-b626-2a8d5c1363a1" providerId="ADAL" clId="{7E92C3CC-E934-4EE3-85F1-7F8376729283}" dt="2022-02-21T11:07:35.949" v="17" actId="26606"/>
          <ac:spMkLst>
            <pc:docMk/>
            <pc:sldMk cId="3988187958" sldId="312"/>
            <ac:spMk id="15" creationId="{CCC86F1E-8E2D-4B0B-BB05-41E8E936CB9B}"/>
          </ac:spMkLst>
        </pc:spChg>
        <pc:picChg chg="add del">
          <ac:chgData name="Bundesverband Parken" userId="b482c418-9de8-4b94-b626-2a8d5c1363a1" providerId="ADAL" clId="{7E92C3CC-E934-4EE3-85F1-7F8376729283}" dt="2022-02-21T11:08:12.320" v="24" actId="478"/>
          <ac:picMkLst>
            <pc:docMk/>
            <pc:sldMk cId="3988187958" sldId="312"/>
            <ac:picMk id="4" creationId="{C2647389-054D-4819-A838-07348E8C1930}"/>
          </ac:picMkLst>
        </pc:picChg>
        <pc:picChg chg="add mod">
          <ac:chgData name="Bundesverband Parken" userId="b482c418-9de8-4b94-b626-2a8d5c1363a1" providerId="ADAL" clId="{7E92C3CC-E934-4EE3-85F1-7F8376729283}" dt="2022-02-21T11:09:05.820" v="26" actId="1076"/>
          <ac:picMkLst>
            <pc:docMk/>
            <pc:sldMk cId="3988187958" sldId="312"/>
            <ac:picMk id="5" creationId="{45597113-C105-4E43-A702-FFD54A410BD5}"/>
          </ac:picMkLst>
        </pc:picChg>
        <pc:picChg chg="del">
          <ac:chgData name="Bundesverband Parken" userId="b482c418-9de8-4b94-b626-2a8d5c1363a1" providerId="ADAL" clId="{7E92C3CC-E934-4EE3-85F1-7F8376729283}" dt="2022-02-21T11:06:17.906" v="3" actId="478"/>
          <ac:picMkLst>
            <pc:docMk/>
            <pc:sldMk cId="3988187958" sldId="312"/>
            <ac:picMk id="8" creationId="{00000000-0000-0000-0000-000000000000}"/>
          </ac:picMkLst>
        </pc:picChg>
        <pc:picChg chg="add del mod">
          <ac:chgData name="Bundesverband Parken" userId="b482c418-9de8-4b94-b626-2a8d5c1363a1" providerId="ADAL" clId="{7E92C3CC-E934-4EE3-85F1-7F8376729283}" dt="2022-02-21T11:07:44.076" v="18"/>
          <ac:picMkLst>
            <pc:docMk/>
            <pc:sldMk cId="3988187958" sldId="312"/>
            <ac:picMk id="10" creationId="{0CBFCA90-5E74-4535-BE14-2D334F6A5515}"/>
          </ac:picMkLst>
        </pc:picChg>
        <pc:picChg chg="add mod">
          <ac:chgData name="Bundesverband Parken" userId="b482c418-9de8-4b94-b626-2a8d5c1363a1" providerId="ADAL" clId="{7E92C3CC-E934-4EE3-85F1-7F8376729283}" dt="2022-02-21T11:08:03.576" v="22"/>
          <ac:picMkLst>
            <pc:docMk/>
            <pc:sldMk cId="3988187958" sldId="312"/>
            <ac:picMk id="11" creationId="{48371642-0E70-4B14-80DB-755D2E0AA4A5}"/>
          </ac:picMkLst>
        </pc:picChg>
      </pc:sldChg>
      <pc:sldChg chg="del">
        <pc:chgData name="Bundesverband Parken" userId="b482c418-9de8-4b94-b626-2a8d5c1363a1" providerId="ADAL" clId="{7E92C3CC-E934-4EE3-85F1-7F8376729283}" dt="2022-02-21T11:30:18.964" v="193" actId="2696"/>
        <pc:sldMkLst>
          <pc:docMk/>
          <pc:sldMk cId="3699908917" sldId="313"/>
        </pc:sldMkLst>
      </pc:sldChg>
      <pc:sldChg chg="del">
        <pc:chgData name="Bundesverband Parken" userId="b482c418-9de8-4b94-b626-2a8d5c1363a1" providerId="ADAL" clId="{7E92C3CC-E934-4EE3-85F1-7F8376729283}" dt="2022-02-21T11:31:19.324" v="202" actId="2696"/>
        <pc:sldMkLst>
          <pc:docMk/>
          <pc:sldMk cId="3071709505" sldId="314"/>
        </pc:sldMkLst>
      </pc:sldChg>
      <pc:sldChg chg="del">
        <pc:chgData name="Bundesverband Parken" userId="b482c418-9de8-4b94-b626-2a8d5c1363a1" providerId="ADAL" clId="{7E92C3CC-E934-4EE3-85F1-7F8376729283}" dt="2022-02-21T11:32:12.112" v="210" actId="2696"/>
        <pc:sldMkLst>
          <pc:docMk/>
          <pc:sldMk cId="1310629641" sldId="315"/>
        </pc:sldMkLst>
      </pc:sldChg>
      <pc:sldChg chg="del">
        <pc:chgData name="Bundesverband Parken" userId="b482c418-9de8-4b94-b626-2a8d5c1363a1" providerId="ADAL" clId="{7E92C3CC-E934-4EE3-85F1-7F8376729283}" dt="2022-02-21T11:32:50.824" v="217" actId="2696"/>
        <pc:sldMkLst>
          <pc:docMk/>
          <pc:sldMk cId="2685718954" sldId="316"/>
        </pc:sldMkLst>
      </pc:sldChg>
      <pc:sldChg chg="del">
        <pc:chgData name="Bundesverband Parken" userId="b482c418-9de8-4b94-b626-2a8d5c1363a1" providerId="ADAL" clId="{7E92C3CC-E934-4EE3-85F1-7F8376729283}" dt="2022-02-21T11:33:28.852" v="225" actId="2696"/>
        <pc:sldMkLst>
          <pc:docMk/>
          <pc:sldMk cId="1271705655" sldId="317"/>
        </pc:sldMkLst>
      </pc:sldChg>
      <pc:sldChg chg="new del">
        <pc:chgData name="Bundesverband Parken" userId="b482c418-9de8-4b94-b626-2a8d5c1363a1" providerId="ADAL" clId="{7E92C3CC-E934-4EE3-85F1-7F8376729283}" dt="2022-02-21T11:05:31.221" v="1" actId="680"/>
        <pc:sldMkLst>
          <pc:docMk/>
          <pc:sldMk cId="1132855461" sldId="318"/>
        </pc:sldMkLst>
      </pc:sldChg>
      <pc:sldChg chg="addSp delSp modSp add mod">
        <pc:chgData name="Bundesverband Parken" userId="b482c418-9de8-4b94-b626-2a8d5c1363a1" providerId="ADAL" clId="{7E92C3CC-E934-4EE3-85F1-7F8376729283}" dt="2022-02-21T11:36:15.460" v="242" actId="1076"/>
        <pc:sldMkLst>
          <pc:docMk/>
          <pc:sldMk cId="3147727304" sldId="323"/>
        </pc:sldMkLst>
        <pc:spChg chg="del mod">
          <ac:chgData name="Bundesverband Parken" userId="b482c418-9de8-4b94-b626-2a8d5c1363a1" providerId="ADAL" clId="{7E92C3CC-E934-4EE3-85F1-7F8376729283}" dt="2022-02-21T11:09:46.010" v="29" actId="478"/>
          <ac:spMkLst>
            <pc:docMk/>
            <pc:sldMk cId="3147727304" sldId="323"/>
            <ac:spMk id="9" creationId="{00000000-0000-0000-0000-000000000000}"/>
          </ac:spMkLst>
        </pc:spChg>
        <pc:spChg chg="add mod">
          <ac:chgData name="Bundesverband Parken" userId="b482c418-9de8-4b94-b626-2a8d5c1363a1" providerId="ADAL" clId="{7E92C3CC-E934-4EE3-85F1-7F8376729283}" dt="2022-02-21T11:36:15.460" v="242" actId="1076"/>
          <ac:spMkLst>
            <pc:docMk/>
            <pc:sldMk cId="3147727304" sldId="323"/>
            <ac:spMk id="12" creationId="{E1C802EE-3B59-4B38-919F-E9BB4653576C}"/>
          </ac:spMkLst>
        </pc:spChg>
        <pc:picChg chg="add del mod">
          <ac:chgData name="Bundesverband Parken" userId="b482c418-9de8-4b94-b626-2a8d5c1363a1" providerId="ADAL" clId="{7E92C3CC-E934-4EE3-85F1-7F8376729283}" dt="2022-02-21T11:10:13.769" v="35"/>
          <ac:picMkLst>
            <pc:docMk/>
            <pc:sldMk cId="3147727304" sldId="323"/>
            <ac:picMk id="2" creationId="{0AA351F2-F677-48F1-93DA-DAC4CF2B138A}"/>
          </ac:picMkLst>
        </pc:picChg>
        <pc:picChg chg="add mod">
          <ac:chgData name="Bundesverband Parken" userId="b482c418-9de8-4b94-b626-2a8d5c1363a1" providerId="ADAL" clId="{7E92C3CC-E934-4EE3-85F1-7F8376729283}" dt="2022-02-21T11:10:41.390" v="41" actId="1076"/>
          <ac:picMkLst>
            <pc:docMk/>
            <pc:sldMk cId="3147727304" sldId="323"/>
            <ac:picMk id="8" creationId="{F413762E-2C4D-4816-A288-3FCD9AB393E0}"/>
          </ac:picMkLst>
        </pc:picChg>
        <pc:picChg chg="del">
          <ac:chgData name="Bundesverband Parken" userId="b482c418-9de8-4b94-b626-2a8d5c1363a1" providerId="ADAL" clId="{7E92C3CC-E934-4EE3-85F1-7F8376729283}" dt="2022-02-21T11:09:47.272" v="30" actId="478"/>
          <ac:picMkLst>
            <pc:docMk/>
            <pc:sldMk cId="3147727304" sldId="323"/>
            <ac:picMk id="10" creationId="{00000000-0000-0000-0000-000000000000}"/>
          </ac:picMkLst>
        </pc:picChg>
      </pc:sldChg>
      <pc:sldChg chg="addSp delSp modSp add mod">
        <pc:chgData name="Bundesverband Parken" userId="b482c418-9de8-4b94-b626-2a8d5c1363a1" providerId="ADAL" clId="{7E92C3CC-E934-4EE3-85F1-7F8376729283}" dt="2022-02-21T11:13:42.168" v="81" actId="14100"/>
        <pc:sldMkLst>
          <pc:docMk/>
          <pc:sldMk cId="522653616" sldId="324"/>
        </pc:sldMkLst>
        <pc:spChg chg="add del">
          <ac:chgData name="Bundesverband Parken" userId="b482c418-9de8-4b94-b626-2a8d5c1363a1" providerId="ADAL" clId="{7E92C3CC-E934-4EE3-85F1-7F8376729283}" dt="2022-02-21T11:12:32.656" v="60" actId="22"/>
          <ac:spMkLst>
            <pc:docMk/>
            <pc:sldMk cId="522653616" sldId="324"/>
            <ac:spMk id="9" creationId="{D543D04A-C534-4C5E-B247-E28E7460211F}"/>
          </ac:spMkLst>
        </pc:spChg>
        <pc:spChg chg="add del mod">
          <ac:chgData name="Bundesverband Parken" userId="b482c418-9de8-4b94-b626-2a8d5c1363a1" providerId="ADAL" clId="{7E92C3CC-E934-4EE3-85F1-7F8376729283}" dt="2022-02-21T11:13:04.262" v="71"/>
          <ac:spMkLst>
            <pc:docMk/>
            <pc:sldMk cId="522653616" sldId="324"/>
            <ac:spMk id="10" creationId="{914467F3-1980-4264-B289-59BE564ECEB9}"/>
          </ac:spMkLst>
        </pc:spChg>
        <pc:spChg chg="add del mod">
          <ac:chgData name="Bundesverband Parken" userId="b482c418-9de8-4b94-b626-2a8d5c1363a1" providerId="ADAL" clId="{7E92C3CC-E934-4EE3-85F1-7F8376729283}" dt="2022-02-21T11:12:46.915" v="68" actId="478"/>
          <ac:spMkLst>
            <pc:docMk/>
            <pc:sldMk cId="522653616" sldId="324"/>
            <ac:spMk id="12" creationId="{E1C802EE-3B59-4B38-919F-E9BB4653576C}"/>
          </ac:spMkLst>
        </pc:spChg>
        <pc:spChg chg="add del mod">
          <ac:chgData name="Bundesverband Parken" userId="b482c418-9de8-4b94-b626-2a8d5c1363a1" providerId="ADAL" clId="{7E92C3CC-E934-4EE3-85F1-7F8376729283}" dt="2022-02-21T11:12:05.346" v="56" actId="22"/>
          <ac:spMkLst>
            <pc:docMk/>
            <pc:sldMk cId="522653616" sldId="324"/>
            <ac:spMk id="13" creationId="{415BBCF2-398D-4EC0-89E0-DEB9EB296546}"/>
          </ac:spMkLst>
        </pc:spChg>
        <pc:spChg chg="add del">
          <ac:chgData name="Bundesverband Parken" userId="b482c418-9de8-4b94-b626-2a8d5c1363a1" providerId="ADAL" clId="{7E92C3CC-E934-4EE3-85F1-7F8376729283}" dt="2022-02-21T11:12:23.030" v="58" actId="22"/>
          <ac:spMkLst>
            <pc:docMk/>
            <pc:sldMk cId="522653616" sldId="324"/>
            <ac:spMk id="14" creationId="{FC9CBF08-1527-42C2-BE75-0267093F9557}"/>
          </ac:spMkLst>
        </pc:spChg>
        <pc:spChg chg="add mod">
          <ac:chgData name="Bundesverband Parken" userId="b482c418-9de8-4b94-b626-2a8d5c1363a1" providerId="ADAL" clId="{7E92C3CC-E934-4EE3-85F1-7F8376729283}" dt="2022-02-21T11:13:42.168" v="81" actId="14100"/>
          <ac:spMkLst>
            <pc:docMk/>
            <pc:sldMk cId="522653616" sldId="324"/>
            <ac:spMk id="18" creationId="{B154DF05-831A-483C-B400-AE0E76BB3811}"/>
          </ac:spMkLst>
        </pc:spChg>
        <pc:picChg chg="add del">
          <ac:chgData name="Bundesverband Parken" userId="b482c418-9de8-4b94-b626-2a8d5c1363a1" providerId="ADAL" clId="{7E92C3CC-E934-4EE3-85F1-7F8376729283}" dt="2022-02-21T11:12:42.792" v="66" actId="478"/>
          <ac:picMkLst>
            <pc:docMk/>
            <pc:sldMk cId="522653616" sldId="324"/>
            <ac:picMk id="8" creationId="{F413762E-2C4D-4816-A288-3FCD9AB393E0}"/>
          </ac:picMkLst>
        </pc:picChg>
        <pc:picChg chg="add del mod">
          <ac:chgData name="Bundesverband Parken" userId="b482c418-9de8-4b94-b626-2a8d5c1363a1" providerId="ADAL" clId="{7E92C3CC-E934-4EE3-85F1-7F8376729283}" dt="2022-02-21T11:13:27.885" v="77" actId="22"/>
          <ac:picMkLst>
            <pc:docMk/>
            <pc:sldMk cId="522653616" sldId="324"/>
            <ac:picMk id="16" creationId="{7D05CB6B-58E5-4602-B60D-996EADE02BD1}"/>
          </ac:picMkLst>
        </pc:picChg>
      </pc:sldChg>
      <pc:sldChg chg="addSp delSp modSp add mod">
        <pc:chgData name="Bundesverband Parken" userId="b482c418-9de8-4b94-b626-2a8d5c1363a1" providerId="ADAL" clId="{7E92C3CC-E934-4EE3-85F1-7F8376729283}" dt="2022-02-21T11:14:40.706" v="89" actId="1076"/>
        <pc:sldMkLst>
          <pc:docMk/>
          <pc:sldMk cId="3932620752" sldId="325"/>
        </pc:sldMkLst>
        <pc:spChg chg="add mod">
          <ac:chgData name="Bundesverband Parken" userId="b482c418-9de8-4b94-b626-2a8d5c1363a1" providerId="ADAL" clId="{7E92C3CC-E934-4EE3-85F1-7F8376729283}" dt="2022-02-21T11:14:40.706" v="89" actId="1076"/>
          <ac:spMkLst>
            <pc:docMk/>
            <pc:sldMk cId="3932620752" sldId="325"/>
            <ac:spMk id="8" creationId="{7DC82F01-2571-4003-ACFD-450CF677C710}"/>
          </ac:spMkLst>
        </pc:spChg>
        <pc:spChg chg="del mod">
          <ac:chgData name="Bundesverband Parken" userId="b482c418-9de8-4b94-b626-2a8d5c1363a1" providerId="ADAL" clId="{7E92C3CC-E934-4EE3-85F1-7F8376729283}" dt="2022-02-21T11:14:19.579" v="86"/>
          <ac:spMkLst>
            <pc:docMk/>
            <pc:sldMk cId="3932620752" sldId="325"/>
            <ac:spMk id="18" creationId="{B154DF05-831A-483C-B400-AE0E76BB3811}"/>
          </ac:spMkLst>
        </pc:spChg>
      </pc:sldChg>
      <pc:sldChg chg="add del">
        <pc:chgData name="Bundesverband Parken" userId="b482c418-9de8-4b94-b626-2a8d5c1363a1" providerId="ADAL" clId="{7E92C3CC-E934-4EE3-85F1-7F8376729283}" dt="2022-02-21T11:15:10.015" v="92"/>
        <pc:sldMkLst>
          <pc:docMk/>
          <pc:sldMk cId="995191088" sldId="326"/>
        </pc:sldMkLst>
      </pc:sldChg>
      <pc:sldChg chg="addSp delSp modSp add mod">
        <pc:chgData name="Bundesverband Parken" userId="b482c418-9de8-4b94-b626-2a8d5c1363a1" providerId="ADAL" clId="{7E92C3CC-E934-4EE3-85F1-7F8376729283}" dt="2022-02-21T11:15:57.139" v="118" actId="1076"/>
        <pc:sldMkLst>
          <pc:docMk/>
          <pc:sldMk cId="3337056811" sldId="326"/>
        </pc:sldMkLst>
        <pc:spChg chg="del mod">
          <ac:chgData name="Bundesverband Parken" userId="b482c418-9de8-4b94-b626-2a8d5c1363a1" providerId="ADAL" clId="{7E92C3CC-E934-4EE3-85F1-7F8376729283}" dt="2022-02-21T11:15:33.466" v="114"/>
          <ac:spMkLst>
            <pc:docMk/>
            <pc:sldMk cId="3337056811" sldId="326"/>
            <ac:spMk id="8" creationId="{7DC82F01-2571-4003-ACFD-450CF677C710}"/>
          </ac:spMkLst>
        </pc:spChg>
        <pc:spChg chg="add mod">
          <ac:chgData name="Bundesverband Parken" userId="b482c418-9de8-4b94-b626-2a8d5c1363a1" providerId="ADAL" clId="{7E92C3CC-E934-4EE3-85F1-7F8376729283}" dt="2022-02-21T11:15:57.139" v="118" actId="1076"/>
          <ac:spMkLst>
            <pc:docMk/>
            <pc:sldMk cId="3337056811" sldId="326"/>
            <ac:spMk id="9" creationId="{396580AD-C785-473C-B06E-6D0B33758079}"/>
          </ac:spMkLst>
        </pc:spChg>
      </pc:sldChg>
      <pc:sldChg chg="addSp delSp modSp add mod">
        <pc:chgData name="Bundesverband Parken" userId="b482c418-9de8-4b94-b626-2a8d5c1363a1" providerId="ADAL" clId="{7E92C3CC-E934-4EE3-85F1-7F8376729283}" dt="2022-02-21T11:16:47.985" v="125" actId="1076"/>
        <pc:sldMkLst>
          <pc:docMk/>
          <pc:sldMk cId="3269133239" sldId="327"/>
        </pc:sldMkLst>
        <pc:spChg chg="add mod">
          <ac:chgData name="Bundesverband Parken" userId="b482c418-9de8-4b94-b626-2a8d5c1363a1" providerId="ADAL" clId="{7E92C3CC-E934-4EE3-85F1-7F8376729283}" dt="2022-02-21T11:16:47.985" v="125" actId="1076"/>
          <ac:spMkLst>
            <pc:docMk/>
            <pc:sldMk cId="3269133239" sldId="327"/>
            <ac:spMk id="8" creationId="{BADDA3B0-1C80-4425-B9EA-09BF634367DE}"/>
          </ac:spMkLst>
        </pc:spChg>
        <pc:spChg chg="del mod">
          <ac:chgData name="Bundesverband Parken" userId="b482c418-9de8-4b94-b626-2a8d5c1363a1" providerId="ADAL" clId="{7E92C3CC-E934-4EE3-85F1-7F8376729283}" dt="2022-02-21T11:16:37.648" v="123"/>
          <ac:spMkLst>
            <pc:docMk/>
            <pc:sldMk cId="3269133239" sldId="327"/>
            <ac:spMk id="9" creationId="{396580AD-C785-473C-B06E-6D0B33758079}"/>
          </ac:spMkLst>
        </pc:spChg>
      </pc:sldChg>
      <pc:sldChg chg="addSp delSp modSp add mod">
        <pc:chgData name="Bundesverband Parken" userId="b482c418-9de8-4b94-b626-2a8d5c1363a1" providerId="ADAL" clId="{7E92C3CC-E934-4EE3-85F1-7F8376729283}" dt="2022-02-21T11:18:39.883" v="133" actId="1076"/>
        <pc:sldMkLst>
          <pc:docMk/>
          <pc:sldMk cId="1306688711" sldId="328"/>
        </pc:sldMkLst>
        <pc:spChg chg="del">
          <ac:chgData name="Bundesverband Parken" userId="b482c418-9de8-4b94-b626-2a8d5c1363a1" providerId="ADAL" clId="{7E92C3CC-E934-4EE3-85F1-7F8376729283}" dt="2022-02-21T11:18:14.700" v="128" actId="478"/>
          <ac:spMkLst>
            <pc:docMk/>
            <pc:sldMk cId="1306688711" sldId="328"/>
            <ac:spMk id="8" creationId="{BADDA3B0-1C80-4425-B9EA-09BF634367DE}"/>
          </ac:spMkLst>
        </pc:spChg>
        <pc:spChg chg="add mod">
          <ac:chgData name="Bundesverband Parken" userId="b482c418-9de8-4b94-b626-2a8d5c1363a1" providerId="ADAL" clId="{7E92C3CC-E934-4EE3-85F1-7F8376729283}" dt="2022-02-21T11:18:39.883" v="133" actId="1076"/>
          <ac:spMkLst>
            <pc:docMk/>
            <pc:sldMk cId="1306688711" sldId="328"/>
            <ac:spMk id="9" creationId="{4963170F-FADF-4F7E-B6ED-20483B679881}"/>
          </ac:spMkLst>
        </pc:spChg>
      </pc:sldChg>
      <pc:sldChg chg="addSp delSp modSp add mod">
        <pc:chgData name="Bundesverband Parken" userId="b482c418-9de8-4b94-b626-2a8d5c1363a1" providerId="ADAL" clId="{7E92C3CC-E934-4EE3-85F1-7F8376729283}" dt="2022-02-21T12:37:27.939" v="275"/>
        <pc:sldMkLst>
          <pc:docMk/>
          <pc:sldMk cId="3138662196" sldId="329"/>
        </pc:sldMkLst>
        <pc:spChg chg="del">
          <ac:chgData name="Bundesverband Parken" userId="b482c418-9de8-4b94-b626-2a8d5c1363a1" providerId="ADAL" clId="{7E92C3CC-E934-4EE3-85F1-7F8376729283}" dt="2022-02-21T11:24:12.391" v="141" actId="478"/>
          <ac:spMkLst>
            <pc:docMk/>
            <pc:sldMk cId="3138662196" sldId="329"/>
            <ac:spMk id="9" creationId="{4963170F-FADF-4F7E-B6ED-20483B679881}"/>
          </ac:spMkLst>
        </pc:spChg>
        <pc:spChg chg="add del mod">
          <ac:chgData name="Bundesverband Parken" userId="b482c418-9de8-4b94-b626-2a8d5c1363a1" providerId="ADAL" clId="{7E92C3CC-E934-4EE3-85F1-7F8376729283}" dt="2022-02-21T12:37:27.212" v="274" actId="478"/>
          <ac:spMkLst>
            <pc:docMk/>
            <pc:sldMk cId="3138662196" sldId="329"/>
            <ac:spMk id="10" creationId="{6DE1BE8D-D8BB-4EC9-A032-6C041C2B7F54}"/>
          </ac:spMkLst>
        </pc:spChg>
        <pc:spChg chg="add mod">
          <ac:chgData name="Bundesverband Parken" userId="b482c418-9de8-4b94-b626-2a8d5c1363a1" providerId="ADAL" clId="{7E92C3CC-E934-4EE3-85F1-7F8376729283}" dt="2022-02-21T12:37:27.939" v="275"/>
          <ac:spMkLst>
            <pc:docMk/>
            <pc:sldMk cId="3138662196" sldId="329"/>
            <ac:spMk id="12" creationId="{F7B55A48-587F-47CF-8CD5-67D696A90FA4}"/>
          </ac:spMkLst>
        </pc:spChg>
        <pc:graphicFrameChg chg="add mod modGraphic">
          <ac:chgData name="Bundesverband Parken" userId="b482c418-9de8-4b94-b626-2a8d5c1363a1" providerId="ADAL" clId="{7E92C3CC-E934-4EE3-85F1-7F8376729283}" dt="2022-02-21T11:25:03.934" v="148" actId="1076"/>
          <ac:graphicFrameMkLst>
            <pc:docMk/>
            <pc:sldMk cId="3138662196" sldId="329"/>
            <ac:graphicFrameMk id="8" creationId="{969572BA-B99E-4BB9-BDFD-AF538869AB4D}"/>
          </ac:graphicFrameMkLst>
        </pc:graphicFrameChg>
      </pc:sldChg>
      <pc:sldChg chg="addSp delSp modSp add mod">
        <pc:chgData name="Bundesverband Parken" userId="b482c418-9de8-4b94-b626-2a8d5c1363a1" providerId="ADAL" clId="{7E92C3CC-E934-4EE3-85F1-7F8376729283}" dt="2022-02-21T12:36:59.994" v="268" actId="1076"/>
        <pc:sldMkLst>
          <pc:docMk/>
          <pc:sldMk cId="274800319" sldId="330"/>
        </pc:sldMkLst>
        <pc:spChg chg="add mod">
          <ac:chgData name="Bundesverband Parken" userId="b482c418-9de8-4b94-b626-2a8d5c1363a1" providerId="ADAL" clId="{7E92C3CC-E934-4EE3-85F1-7F8376729283}" dt="2022-02-21T12:36:59.994" v="268" actId="1076"/>
          <ac:spMkLst>
            <pc:docMk/>
            <pc:sldMk cId="274800319" sldId="330"/>
            <ac:spMk id="10" creationId="{2336AE49-995F-4B7A-9FD2-BA4F040FC70C}"/>
          </ac:spMkLst>
        </pc:spChg>
        <pc:graphicFrameChg chg="del modGraphic">
          <ac:chgData name="Bundesverband Parken" userId="b482c418-9de8-4b94-b626-2a8d5c1363a1" providerId="ADAL" clId="{7E92C3CC-E934-4EE3-85F1-7F8376729283}" dt="2022-02-21T11:25:34.124" v="152" actId="478"/>
          <ac:graphicFrameMkLst>
            <pc:docMk/>
            <pc:sldMk cId="274800319" sldId="330"/>
            <ac:graphicFrameMk id="8" creationId="{969572BA-B99E-4BB9-BDFD-AF538869AB4D}"/>
          </ac:graphicFrameMkLst>
        </pc:graphicFrameChg>
        <pc:graphicFrameChg chg="add mod modGraphic">
          <ac:chgData name="Bundesverband Parken" userId="b482c418-9de8-4b94-b626-2a8d5c1363a1" providerId="ADAL" clId="{7E92C3CC-E934-4EE3-85F1-7F8376729283}" dt="2022-02-21T11:25:57.771" v="156" actId="1076"/>
          <ac:graphicFrameMkLst>
            <pc:docMk/>
            <pc:sldMk cId="274800319" sldId="330"/>
            <ac:graphicFrameMk id="9" creationId="{4F2A732D-21D9-4833-A3C6-B30D31D5F2E4}"/>
          </ac:graphicFrameMkLst>
        </pc:graphicFrameChg>
      </pc:sldChg>
      <pc:sldChg chg="add del">
        <pc:chgData name="Bundesverband Parken" userId="b482c418-9de8-4b94-b626-2a8d5c1363a1" providerId="ADAL" clId="{7E92C3CC-E934-4EE3-85F1-7F8376729283}" dt="2022-02-21T11:24:21.852" v="143"/>
        <pc:sldMkLst>
          <pc:docMk/>
          <pc:sldMk cId="3005896703" sldId="330"/>
        </pc:sldMkLst>
      </pc:sldChg>
      <pc:sldChg chg="addSp delSp modSp add mod">
        <pc:chgData name="Bundesverband Parken" userId="b482c418-9de8-4b94-b626-2a8d5c1363a1" providerId="ADAL" clId="{7E92C3CC-E934-4EE3-85F1-7F8376729283}" dt="2022-02-21T12:38:16.354" v="281"/>
        <pc:sldMkLst>
          <pc:docMk/>
          <pc:sldMk cId="1451276545" sldId="331"/>
        </pc:sldMkLst>
        <pc:spChg chg="add mod">
          <ac:chgData name="Bundesverband Parken" userId="b482c418-9de8-4b94-b626-2a8d5c1363a1" providerId="ADAL" clId="{7E92C3CC-E934-4EE3-85F1-7F8376729283}" dt="2022-02-21T12:38:16.354" v="281"/>
          <ac:spMkLst>
            <pc:docMk/>
            <pc:sldMk cId="1451276545" sldId="331"/>
            <ac:spMk id="10" creationId="{A3EF8DDC-A309-4067-A5B1-721B4F4BC98A}"/>
          </ac:spMkLst>
        </pc:spChg>
        <pc:graphicFrameChg chg="add mod modGraphic">
          <ac:chgData name="Bundesverband Parken" userId="b482c418-9de8-4b94-b626-2a8d5c1363a1" providerId="ADAL" clId="{7E92C3CC-E934-4EE3-85F1-7F8376729283}" dt="2022-02-21T11:26:38.079" v="162" actId="1076"/>
          <ac:graphicFrameMkLst>
            <pc:docMk/>
            <pc:sldMk cId="1451276545" sldId="331"/>
            <ac:graphicFrameMk id="8" creationId="{A97BC1DB-1B7A-47E7-AD45-E5146FF7CAEB}"/>
          </ac:graphicFrameMkLst>
        </pc:graphicFrameChg>
        <pc:graphicFrameChg chg="del">
          <ac:chgData name="Bundesverband Parken" userId="b482c418-9de8-4b94-b626-2a8d5c1363a1" providerId="ADAL" clId="{7E92C3CC-E934-4EE3-85F1-7F8376729283}" dt="2022-02-21T11:26:18.180" v="159" actId="478"/>
          <ac:graphicFrameMkLst>
            <pc:docMk/>
            <pc:sldMk cId="1451276545" sldId="331"/>
            <ac:graphicFrameMk id="9" creationId="{4F2A732D-21D9-4833-A3C6-B30D31D5F2E4}"/>
          </ac:graphicFrameMkLst>
        </pc:graphicFrameChg>
      </pc:sldChg>
      <pc:sldChg chg="addSp delSp modSp add mod">
        <pc:chgData name="Bundesverband Parken" userId="b482c418-9de8-4b94-b626-2a8d5c1363a1" providerId="ADAL" clId="{7E92C3CC-E934-4EE3-85F1-7F8376729283}" dt="2022-02-21T12:40:59.656" v="315" actId="255"/>
        <pc:sldMkLst>
          <pc:docMk/>
          <pc:sldMk cId="1220529888" sldId="332"/>
        </pc:sldMkLst>
        <pc:spChg chg="add mod">
          <ac:chgData name="Bundesverband Parken" userId="b482c418-9de8-4b94-b626-2a8d5c1363a1" providerId="ADAL" clId="{7E92C3CC-E934-4EE3-85F1-7F8376729283}" dt="2022-02-21T12:38:24.277" v="282"/>
          <ac:spMkLst>
            <pc:docMk/>
            <pc:sldMk cId="1220529888" sldId="332"/>
            <ac:spMk id="10" creationId="{E68E7106-34F0-42EB-9C12-E68F20981EA2}"/>
          </ac:spMkLst>
        </pc:spChg>
        <pc:graphicFrameChg chg="del">
          <ac:chgData name="Bundesverband Parken" userId="b482c418-9de8-4b94-b626-2a8d5c1363a1" providerId="ADAL" clId="{7E92C3CC-E934-4EE3-85F1-7F8376729283}" dt="2022-02-21T11:27:25.118" v="165" actId="478"/>
          <ac:graphicFrameMkLst>
            <pc:docMk/>
            <pc:sldMk cId="1220529888" sldId="332"/>
            <ac:graphicFrameMk id="8" creationId="{A97BC1DB-1B7A-47E7-AD45-E5146FF7CAEB}"/>
          </ac:graphicFrameMkLst>
        </pc:graphicFrameChg>
        <pc:graphicFrameChg chg="add mod modGraphic">
          <ac:chgData name="Bundesverband Parken" userId="b482c418-9de8-4b94-b626-2a8d5c1363a1" providerId="ADAL" clId="{7E92C3CC-E934-4EE3-85F1-7F8376729283}" dt="2022-02-21T12:40:59.656" v="315" actId="255"/>
          <ac:graphicFrameMkLst>
            <pc:docMk/>
            <pc:sldMk cId="1220529888" sldId="332"/>
            <ac:graphicFrameMk id="9" creationId="{939E0488-2208-488F-A050-86702CC64608}"/>
          </ac:graphicFrameMkLst>
        </pc:graphicFrameChg>
      </pc:sldChg>
      <pc:sldChg chg="addSp delSp modSp add mod">
        <pc:chgData name="Bundesverband Parken" userId="b482c418-9de8-4b94-b626-2a8d5c1363a1" providerId="ADAL" clId="{7E92C3CC-E934-4EE3-85F1-7F8376729283}" dt="2022-02-21T12:41:22.688" v="317" actId="255"/>
        <pc:sldMkLst>
          <pc:docMk/>
          <pc:sldMk cId="1873798762" sldId="333"/>
        </pc:sldMkLst>
        <pc:spChg chg="add mod">
          <ac:chgData name="Bundesverband Parken" userId="b482c418-9de8-4b94-b626-2a8d5c1363a1" providerId="ADAL" clId="{7E92C3CC-E934-4EE3-85F1-7F8376729283}" dt="2022-02-21T12:38:37.134" v="284" actId="14100"/>
          <ac:spMkLst>
            <pc:docMk/>
            <pc:sldMk cId="1873798762" sldId="333"/>
            <ac:spMk id="10" creationId="{A19F5861-9144-42D1-BDD7-8F51F42E2A6B}"/>
          </ac:spMkLst>
        </pc:spChg>
        <pc:graphicFrameChg chg="add mod modGraphic">
          <ac:chgData name="Bundesverband Parken" userId="b482c418-9de8-4b94-b626-2a8d5c1363a1" providerId="ADAL" clId="{7E92C3CC-E934-4EE3-85F1-7F8376729283}" dt="2022-02-21T12:41:22.688" v="317" actId="255"/>
          <ac:graphicFrameMkLst>
            <pc:docMk/>
            <pc:sldMk cId="1873798762" sldId="333"/>
            <ac:graphicFrameMk id="8" creationId="{566EAEE0-373B-45C8-AB96-0FE6D7D33EC9}"/>
          </ac:graphicFrameMkLst>
        </pc:graphicFrameChg>
        <pc:graphicFrameChg chg="del">
          <ac:chgData name="Bundesverband Parken" userId="b482c418-9de8-4b94-b626-2a8d5c1363a1" providerId="ADAL" clId="{7E92C3CC-E934-4EE3-85F1-7F8376729283}" dt="2022-02-21T11:28:27.779" v="174" actId="478"/>
          <ac:graphicFrameMkLst>
            <pc:docMk/>
            <pc:sldMk cId="1873798762" sldId="333"/>
            <ac:graphicFrameMk id="9" creationId="{939E0488-2208-488F-A050-86702CC64608}"/>
          </ac:graphicFrameMkLst>
        </pc:graphicFrameChg>
      </pc:sldChg>
      <pc:sldChg chg="addSp delSp modSp add mod">
        <pc:chgData name="Bundesverband Parken" userId="b482c418-9de8-4b94-b626-2a8d5c1363a1" providerId="ADAL" clId="{7E92C3CC-E934-4EE3-85F1-7F8376729283}" dt="2022-02-21T12:41:37.002" v="318" actId="255"/>
        <pc:sldMkLst>
          <pc:docMk/>
          <pc:sldMk cId="749299669" sldId="334"/>
        </pc:sldMkLst>
        <pc:spChg chg="add mod">
          <ac:chgData name="Bundesverband Parken" userId="b482c418-9de8-4b94-b626-2a8d5c1363a1" providerId="ADAL" clId="{7E92C3CC-E934-4EE3-85F1-7F8376729283}" dt="2022-02-21T12:38:42.965" v="285"/>
          <ac:spMkLst>
            <pc:docMk/>
            <pc:sldMk cId="749299669" sldId="334"/>
            <ac:spMk id="10" creationId="{3F3E50D6-1070-4985-9811-F987782EB9DA}"/>
          </ac:spMkLst>
        </pc:spChg>
        <pc:graphicFrameChg chg="del modGraphic">
          <ac:chgData name="Bundesverband Parken" userId="b482c418-9de8-4b94-b626-2a8d5c1363a1" providerId="ADAL" clId="{7E92C3CC-E934-4EE3-85F1-7F8376729283}" dt="2022-02-21T11:29:18.488" v="184" actId="478"/>
          <ac:graphicFrameMkLst>
            <pc:docMk/>
            <pc:sldMk cId="749299669" sldId="334"/>
            <ac:graphicFrameMk id="8" creationId="{566EAEE0-373B-45C8-AB96-0FE6D7D33EC9}"/>
          </ac:graphicFrameMkLst>
        </pc:graphicFrameChg>
        <pc:graphicFrameChg chg="add mod modGraphic">
          <ac:chgData name="Bundesverband Parken" userId="b482c418-9de8-4b94-b626-2a8d5c1363a1" providerId="ADAL" clId="{7E92C3CC-E934-4EE3-85F1-7F8376729283}" dt="2022-02-21T12:41:37.002" v="318" actId="255"/>
          <ac:graphicFrameMkLst>
            <pc:docMk/>
            <pc:sldMk cId="749299669" sldId="334"/>
            <ac:graphicFrameMk id="9" creationId="{B0502C70-6CD0-4378-A98F-8E07CCC2A80E}"/>
          </ac:graphicFrameMkLst>
        </pc:graphicFrameChg>
      </pc:sldChg>
      <pc:sldChg chg="addSp delSp modSp add mod">
        <pc:chgData name="Bundesverband Parken" userId="b482c418-9de8-4b94-b626-2a8d5c1363a1" providerId="ADAL" clId="{7E92C3CC-E934-4EE3-85F1-7F8376729283}" dt="2022-02-21T12:41:59.959" v="331" actId="20577"/>
        <pc:sldMkLst>
          <pc:docMk/>
          <pc:sldMk cId="3576875209" sldId="335"/>
        </pc:sldMkLst>
        <pc:spChg chg="add mod">
          <ac:chgData name="Bundesverband Parken" userId="b482c418-9de8-4b94-b626-2a8d5c1363a1" providerId="ADAL" clId="{7E92C3CC-E934-4EE3-85F1-7F8376729283}" dt="2022-02-21T12:38:51.046" v="286"/>
          <ac:spMkLst>
            <pc:docMk/>
            <pc:sldMk cId="3576875209" sldId="335"/>
            <ac:spMk id="10" creationId="{DB427D02-509D-4871-BD06-E32800DC95EC}"/>
          </ac:spMkLst>
        </pc:spChg>
        <pc:graphicFrameChg chg="add mod modGraphic">
          <ac:chgData name="Bundesverband Parken" userId="b482c418-9de8-4b94-b626-2a8d5c1363a1" providerId="ADAL" clId="{7E92C3CC-E934-4EE3-85F1-7F8376729283}" dt="2022-02-21T12:41:59.959" v="331" actId="20577"/>
          <ac:graphicFrameMkLst>
            <pc:docMk/>
            <pc:sldMk cId="3576875209" sldId="335"/>
            <ac:graphicFrameMk id="8" creationId="{EBA1A7E6-C4E5-45AA-8BDE-58CF0D08AB34}"/>
          </ac:graphicFrameMkLst>
        </pc:graphicFrameChg>
        <pc:graphicFrameChg chg="del">
          <ac:chgData name="Bundesverband Parken" userId="b482c418-9de8-4b94-b626-2a8d5c1363a1" providerId="ADAL" clId="{7E92C3CC-E934-4EE3-85F1-7F8376729283}" dt="2022-02-21T11:30:40.536" v="195" actId="478"/>
          <ac:graphicFrameMkLst>
            <pc:docMk/>
            <pc:sldMk cId="3576875209" sldId="335"/>
            <ac:graphicFrameMk id="9" creationId="{B0502C70-6CD0-4378-A98F-8E07CCC2A80E}"/>
          </ac:graphicFrameMkLst>
        </pc:graphicFrameChg>
      </pc:sldChg>
      <pc:sldChg chg="addSp delSp modSp add mod">
        <pc:chgData name="Bundesverband Parken" userId="b482c418-9de8-4b94-b626-2a8d5c1363a1" providerId="ADAL" clId="{7E92C3CC-E934-4EE3-85F1-7F8376729283}" dt="2022-02-21T12:42:13.730" v="335" actId="20577"/>
        <pc:sldMkLst>
          <pc:docMk/>
          <pc:sldMk cId="346079769" sldId="336"/>
        </pc:sldMkLst>
        <pc:spChg chg="add mod">
          <ac:chgData name="Bundesverband Parken" userId="b482c418-9de8-4b94-b626-2a8d5c1363a1" providerId="ADAL" clId="{7E92C3CC-E934-4EE3-85F1-7F8376729283}" dt="2022-02-21T12:38:55.791" v="287"/>
          <ac:spMkLst>
            <pc:docMk/>
            <pc:sldMk cId="346079769" sldId="336"/>
            <ac:spMk id="10" creationId="{3BDC1381-53AB-4125-B546-F72A639F3B3F}"/>
          </ac:spMkLst>
        </pc:spChg>
        <pc:graphicFrameChg chg="del modGraphic">
          <ac:chgData name="Bundesverband Parken" userId="b482c418-9de8-4b94-b626-2a8d5c1363a1" providerId="ADAL" clId="{7E92C3CC-E934-4EE3-85F1-7F8376729283}" dt="2022-02-21T11:31:42.830" v="205" actId="478"/>
          <ac:graphicFrameMkLst>
            <pc:docMk/>
            <pc:sldMk cId="346079769" sldId="336"/>
            <ac:graphicFrameMk id="8" creationId="{EBA1A7E6-C4E5-45AA-8BDE-58CF0D08AB34}"/>
          </ac:graphicFrameMkLst>
        </pc:graphicFrameChg>
        <pc:graphicFrameChg chg="add mod modGraphic">
          <ac:chgData name="Bundesverband Parken" userId="b482c418-9de8-4b94-b626-2a8d5c1363a1" providerId="ADAL" clId="{7E92C3CC-E934-4EE3-85F1-7F8376729283}" dt="2022-02-21T12:42:13.730" v="335" actId="20577"/>
          <ac:graphicFrameMkLst>
            <pc:docMk/>
            <pc:sldMk cId="346079769" sldId="336"/>
            <ac:graphicFrameMk id="9" creationId="{6444A9A6-EEF4-4910-871D-2BA863625C4B}"/>
          </ac:graphicFrameMkLst>
        </pc:graphicFrameChg>
      </pc:sldChg>
      <pc:sldChg chg="addSp delSp modSp add mod">
        <pc:chgData name="Bundesverband Parken" userId="b482c418-9de8-4b94-b626-2a8d5c1363a1" providerId="ADAL" clId="{7E92C3CC-E934-4EE3-85F1-7F8376729283}" dt="2022-02-21T12:42:27.543" v="340" actId="20577"/>
        <pc:sldMkLst>
          <pc:docMk/>
          <pc:sldMk cId="605079133" sldId="337"/>
        </pc:sldMkLst>
        <pc:spChg chg="add mod">
          <ac:chgData name="Bundesverband Parken" userId="b482c418-9de8-4b94-b626-2a8d5c1363a1" providerId="ADAL" clId="{7E92C3CC-E934-4EE3-85F1-7F8376729283}" dt="2022-02-21T12:39:25.998" v="312" actId="20577"/>
          <ac:spMkLst>
            <pc:docMk/>
            <pc:sldMk cId="605079133" sldId="337"/>
            <ac:spMk id="10" creationId="{CCE94840-DB86-4308-B3C9-A48265E1655A}"/>
          </ac:spMkLst>
        </pc:spChg>
        <pc:graphicFrameChg chg="add mod modGraphic">
          <ac:chgData name="Bundesverband Parken" userId="b482c418-9de8-4b94-b626-2a8d5c1363a1" providerId="ADAL" clId="{7E92C3CC-E934-4EE3-85F1-7F8376729283}" dt="2022-02-21T12:42:27.543" v="340" actId="20577"/>
          <ac:graphicFrameMkLst>
            <pc:docMk/>
            <pc:sldMk cId="605079133" sldId="337"/>
            <ac:graphicFrameMk id="8" creationId="{FBB9085F-2986-4C04-88CC-A6F09DCADC68}"/>
          </ac:graphicFrameMkLst>
        </pc:graphicFrameChg>
        <pc:graphicFrameChg chg="del">
          <ac:chgData name="Bundesverband Parken" userId="b482c418-9de8-4b94-b626-2a8d5c1363a1" providerId="ADAL" clId="{7E92C3CC-E934-4EE3-85F1-7F8376729283}" dt="2022-02-21T11:32:24.286" v="212" actId="478"/>
          <ac:graphicFrameMkLst>
            <pc:docMk/>
            <pc:sldMk cId="605079133" sldId="337"/>
            <ac:graphicFrameMk id="9" creationId="{6444A9A6-EEF4-4910-871D-2BA863625C4B}"/>
          </ac:graphicFrameMkLst>
        </pc:graphicFrameChg>
      </pc:sldChg>
      <pc:sldChg chg="addSp delSp modSp add mod">
        <pc:chgData name="Bundesverband Parken" userId="b482c418-9de8-4b94-b626-2a8d5c1363a1" providerId="ADAL" clId="{7E92C3CC-E934-4EE3-85F1-7F8376729283}" dt="2022-02-21T12:42:42.772" v="341" actId="255"/>
        <pc:sldMkLst>
          <pc:docMk/>
          <pc:sldMk cId="1957947640" sldId="338"/>
        </pc:sldMkLst>
        <pc:spChg chg="add mod">
          <ac:chgData name="Bundesverband Parken" userId="b482c418-9de8-4b94-b626-2a8d5c1363a1" providerId="ADAL" clId="{7E92C3CC-E934-4EE3-85F1-7F8376729283}" dt="2022-02-21T12:39:32.599" v="313"/>
          <ac:spMkLst>
            <pc:docMk/>
            <pc:sldMk cId="1957947640" sldId="338"/>
            <ac:spMk id="10" creationId="{B76BF74C-FC9A-4463-878C-EB39DEEE9B13}"/>
          </ac:spMkLst>
        </pc:spChg>
        <pc:graphicFrameChg chg="del">
          <ac:chgData name="Bundesverband Parken" userId="b482c418-9de8-4b94-b626-2a8d5c1363a1" providerId="ADAL" clId="{7E92C3CC-E934-4EE3-85F1-7F8376729283}" dt="2022-02-21T11:33:01.627" v="219" actId="478"/>
          <ac:graphicFrameMkLst>
            <pc:docMk/>
            <pc:sldMk cId="1957947640" sldId="338"/>
            <ac:graphicFrameMk id="8" creationId="{FBB9085F-2986-4C04-88CC-A6F09DCADC68}"/>
          </ac:graphicFrameMkLst>
        </pc:graphicFrameChg>
        <pc:graphicFrameChg chg="add mod modGraphic">
          <ac:chgData name="Bundesverband Parken" userId="b482c418-9de8-4b94-b626-2a8d5c1363a1" providerId="ADAL" clId="{7E92C3CC-E934-4EE3-85F1-7F8376729283}" dt="2022-02-21T12:42:42.772" v="341" actId="255"/>
          <ac:graphicFrameMkLst>
            <pc:docMk/>
            <pc:sldMk cId="1957947640" sldId="338"/>
            <ac:graphicFrameMk id="9" creationId="{B9F4F939-6367-48FA-972F-4C15F04E928B}"/>
          </ac:graphicFrameMkLst>
        </pc:graphicFrameChg>
      </pc:sldChg>
      <pc:sldChg chg="add del">
        <pc:chgData name="Bundesverband Parken" userId="b482c418-9de8-4b94-b626-2a8d5c1363a1" providerId="ADAL" clId="{7E92C3CC-E934-4EE3-85F1-7F8376729283}" dt="2022-02-21T11:34:42.289" v="229" actId="2696"/>
        <pc:sldMkLst>
          <pc:docMk/>
          <pc:sldMk cId="3814069061" sldId="339"/>
        </pc:sldMkLst>
      </pc:sldChg>
      <pc:sldChg chg="addSp delSp modSp add mod">
        <pc:chgData name="Bundesverband Parken" userId="b482c418-9de8-4b94-b626-2a8d5c1363a1" providerId="ADAL" clId="{7E92C3CC-E934-4EE3-85F1-7F8376729283}" dt="2022-02-21T11:35:52.396" v="240" actId="2711"/>
        <pc:sldMkLst>
          <pc:docMk/>
          <pc:sldMk cId="3645634692" sldId="917"/>
        </pc:sldMkLst>
        <pc:spChg chg="mod">
          <ac:chgData name="Bundesverband Parken" userId="b482c418-9de8-4b94-b626-2a8d5c1363a1" providerId="ADAL" clId="{7E92C3CC-E934-4EE3-85F1-7F8376729283}" dt="2022-02-21T11:35:52.396" v="240" actId="2711"/>
          <ac:spMkLst>
            <pc:docMk/>
            <pc:sldMk cId="3645634692" sldId="917"/>
            <ac:spMk id="2" creationId="{46AB30DB-FA99-43AE-A960-75A0CA100448}"/>
          </ac:spMkLst>
        </pc:spChg>
        <pc:spChg chg="mod">
          <ac:chgData name="Bundesverband Parken" userId="b482c418-9de8-4b94-b626-2a8d5c1363a1" providerId="ADAL" clId="{7E92C3CC-E934-4EE3-85F1-7F8376729283}" dt="2022-02-21T11:34:54.662" v="231"/>
          <ac:spMkLst>
            <pc:docMk/>
            <pc:sldMk cId="3645634692" sldId="917"/>
            <ac:spMk id="8" creationId="{AF2A12B8-759C-4FDA-84F4-23F9772D0F9F}"/>
          </ac:spMkLst>
        </pc:spChg>
        <pc:grpChg chg="add mod">
          <ac:chgData name="Bundesverband Parken" userId="b482c418-9de8-4b94-b626-2a8d5c1363a1" providerId="ADAL" clId="{7E92C3CC-E934-4EE3-85F1-7F8376729283}" dt="2022-02-21T11:34:54.662" v="231"/>
          <ac:grpSpMkLst>
            <pc:docMk/>
            <pc:sldMk cId="3645634692" sldId="917"/>
            <ac:grpSpMk id="6" creationId="{29F5DB1B-C312-4E78-A566-6A4D001956A3}"/>
          </ac:grpSpMkLst>
        </pc:grpChg>
        <pc:picChg chg="del">
          <ac:chgData name="Bundesverband Parken" userId="b482c418-9de8-4b94-b626-2a8d5c1363a1" providerId="ADAL" clId="{7E92C3CC-E934-4EE3-85F1-7F8376729283}" dt="2022-02-21T11:34:48.007" v="230" actId="478"/>
          <ac:picMkLst>
            <pc:docMk/>
            <pc:sldMk cId="3645634692" sldId="917"/>
            <ac:picMk id="5" creationId="{02F8C216-12AD-4774-9778-DB645009279A}"/>
          </ac:picMkLst>
        </pc:picChg>
        <pc:picChg chg="mod">
          <ac:chgData name="Bundesverband Parken" userId="b482c418-9de8-4b94-b626-2a8d5c1363a1" providerId="ADAL" clId="{7E92C3CC-E934-4EE3-85F1-7F8376729283}" dt="2022-02-21T11:35:14.336" v="238" actId="1076"/>
          <ac:picMkLst>
            <pc:docMk/>
            <pc:sldMk cId="3645634692" sldId="917"/>
            <ac:picMk id="7" creationId="{FFB5B688-263D-419D-888A-ACF02417C75A}"/>
          </ac:picMkLst>
        </pc:picChg>
        <pc:picChg chg="mod">
          <ac:chgData name="Bundesverband Parken" userId="b482c418-9de8-4b94-b626-2a8d5c1363a1" providerId="ADAL" clId="{7E92C3CC-E934-4EE3-85F1-7F8376729283}" dt="2022-02-21T11:34:54.662" v="231"/>
          <ac:picMkLst>
            <pc:docMk/>
            <pc:sldMk cId="3645634692" sldId="917"/>
            <ac:picMk id="9" creationId="{CC233183-049A-43FA-AB23-4ED8700249CC}"/>
          </ac:picMkLst>
        </pc:picChg>
      </pc:sldChg>
    </pc:docChg>
  </pc:docChgLst>
  <pc:docChgLst>
    <pc:chgData name="EIG THUIS" userId="29371b42d65d2c53" providerId="LiveId" clId="{CBE2DB5C-7FFD-4D41-B5FF-38FF7FFE72D6}"/>
    <pc:docChg chg="custSel addSld delSld modSld sldOrd">
      <pc:chgData name="EIG THUIS" userId="29371b42d65d2c53" providerId="LiveId" clId="{CBE2DB5C-7FFD-4D41-B5FF-38FF7FFE72D6}" dt="2022-02-17T10:24:12.852" v="1026" actId="20577"/>
      <pc:docMkLst>
        <pc:docMk/>
      </pc:docMkLst>
      <pc:sldChg chg="modSp mod">
        <pc:chgData name="EIG THUIS" userId="29371b42d65d2c53" providerId="LiveId" clId="{CBE2DB5C-7FFD-4D41-B5FF-38FF7FFE72D6}" dt="2022-02-17T10:14:04.844" v="867" actId="20577"/>
        <pc:sldMkLst>
          <pc:docMk/>
          <pc:sldMk cId="2868395223" sldId="306"/>
        </pc:sldMkLst>
        <pc:graphicFrameChg chg="modGraphic">
          <ac:chgData name="EIG THUIS" userId="29371b42d65d2c53" providerId="LiveId" clId="{CBE2DB5C-7FFD-4D41-B5FF-38FF7FFE72D6}" dt="2022-02-17T10:14:04.844" v="867" actId="20577"/>
          <ac:graphicFrameMkLst>
            <pc:docMk/>
            <pc:sldMk cId="2868395223" sldId="306"/>
            <ac:graphicFrameMk id="3" creationId="{93E8E4BE-6AEC-4DD6-9BF7-E12AE87E8501}"/>
          </ac:graphicFrameMkLst>
        </pc:graphicFrameChg>
      </pc:sldChg>
      <pc:sldChg chg="modSp mod">
        <pc:chgData name="EIG THUIS" userId="29371b42d65d2c53" providerId="LiveId" clId="{CBE2DB5C-7FFD-4D41-B5FF-38FF7FFE72D6}" dt="2022-02-17T10:13:48.265" v="852" actId="6549"/>
        <pc:sldMkLst>
          <pc:docMk/>
          <pc:sldMk cId="3565956393" sldId="308"/>
        </pc:sldMkLst>
        <pc:graphicFrameChg chg="modGraphic">
          <ac:chgData name="EIG THUIS" userId="29371b42d65d2c53" providerId="LiveId" clId="{CBE2DB5C-7FFD-4D41-B5FF-38FF7FFE72D6}" dt="2022-02-17T10:13:48.265" v="852" actId="6549"/>
          <ac:graphicFrameMkLst>
            <pc:docMk/>
            <pc:sldMk cId="3565956393" sldId="308"/>
            <ac:graphicFrameMk id="6" creationId="{11593D07-D378-4296-B5C6-C962256D9316}"/>
          </ac:graphicFrameMkLst>
        </pc:graphicFrameChg>
      </pc:sldChg>
      <pc:sldChg chg="addSp delSp modSp mod">
        <pc:chgData name="EIG THUIS" userId="29371b42d65d2c53" providerId="LiveId" clId="{CBE2DB5C-7FFD-4D41-B5FF-38FF7FFE72D6}" dt="2022-02-17T10:15:06.939" v="942" actId="20577"/>
        <pc:sldMkLst>
          <pc:docMk/>
          <pc:sldMk cId="1078938225" sldId="310"/>
        </pc:sldMkLst>
        <pc:spChg chg="mod">
          <ac:chgData name="EIG THUIS" userId="29371b42d65d2c53" providerId="LiveId" clId="{CBE2DB5C-7FFD-4D41-B5FF-38FF7FFE72D6}" dt="2022-02-16T10:33:13.681" v="30" actId="255"/>
          <ac:spMkLst>
            <pc:docMk/>
            <pc:sldMk cId="1078938225" sldId="310"/>
            <ac:spMk id="2" creationId="{B7D3C679-C074-4A54-8C5F-8274E9E7B6FE}"/>
          </ac:spMkLst>
        </pc:spChg>
        <pc:spChg chg="add mod">
          <ac:chgData name="EIG THUIS" userId="29371b42d65d2c53" providerId="LiveId" clId="{CBE2DB5C-7FFD-4D41-B5FF-38FF7FFE72D6}" dt="2022-02-16T10:38:24.236" v="101"/>
          <ac:spMkLst>
            <pc:docMk/>
            <pc:sldMk cId="1078938225" sldId="310"/>
            <ac:spMk id="5" creationId="{EE82A05E-D650-4351-8F25-40E276B834ED}"/>
          </ac:spMkLst>
        </pc:spChg>
        <pc:graphicFrameChg chg="add del mod modGraphic">
          <ac:chgData name="EIG THUIS" userId="29371b42d65d2c53" providerId="LiveId" clId="{CBE2DB5C-7FFD-4D41-B5FF-38FF7FFE72D6}" dt="2022-02-16T10:35:43.055" v="53" actId="478"/>
          <ac:graphicFrameMkLst>
            <pc:docMk/>
            <pc:sldMk cId="1078938225" sldId="310"/>
            <ac:graphicFrameMk id="3" creationId="{BDE90B7E-B270-4B6D-82C7-145DC598013E}"/>
          </ac:graphicFrameMkLst>
        </pc:graphicFrameChg>
        <pc:graphicFrameChg chg="add mod modGraphic">
          <ac:chgData name="EIG THUIS" userId="29371b42d65d2c53" providerId="LiveId" clId="{CBE2DB5C-7FFD-4D41-B5FF-38FF7FFE72D6}" dt="2022-02-17T10:15:06.939" v="942" actId="20577"/>
          <ac:graphicFrameMkLst>
            <pc:docMk/>
            <pc:sldMk cId="1078938225" sldId="310"/>
            <ac:graphicFrameMk id="4" creationId="{307B48E4-0A64-4FC1-A2DA-69C9BB496D8E}"/>
          </ac:graphicFrameMkLst>
        </pc:graphicFrameChg>
      </pc:sldChg>
      <pc:sldChg chg="addSp delSp modSp new mod">
        <pc:chgData name="EIG THUIS" userId="29371b42d65d2c53" providerId="LiveId" clId="{CBE2DB5C-7FFD-4D41-B5FF-38FF7FFE72D6}" dt="2022-02-17T10:19:30.578" v="973" actId="20577"/>
        <pc:sldMkLst>
          <pc:docMk/>
          <pc:sldMk cId="3722208154" sldId="311"/>
        </pc:sldMkLst>
        <pc:spChg chg="mod">
          <ac:chgData name="EIG THUIS" userId="29371b42d65d2c53" providerId="LiveId" clId="{CBE2DB5C-7FFD-4D41-B5FF-38FF7FFE72D6}" dt="2022-02-16T10:47:35.972" v="223" actId="255"/>
          <ac:spMkLst>
            <pc:docMk/>
            <pc:sldMk cId="3722208154" sldId="311"/>
            <ac:spMk id="2" creationId="{10D7F96E-BB15-4FBF-8714-F18FA5CFBB73}"/>
          </ac:spMkLst>
        </pc:spChg>
        <pc:spChg chg="add mod">
          <ac:chgData name="EIG THUIS" userId="29371b42d65d2c53" providerId="LiveId" clId="{CBE2DB5C-7FFD-4D41-B5FF-38FF7FFE72D6}" dt="2022-02-16T10:40:21.899" v="138"/>
          <ac:spMkLst>
            <pc:docMk/>
            <pc:sldMk cId="3722208154" sldId="311"/>
            <ac:spMk id="3" creationId="{83C0BF64-9873-4C5F-AD56-7A388C7EE782}"/>
          </ac:spMkLst>
        </pc:spChg>
        <pc:spChg chg="add del mod">
          <ac:chgData name="EIG THUIS" userId="29371b42d65d2c53" providerId="LiveId" clId="{CBE2DB5C-7FFD-4D41-B5FF-38FF7FFE72D6}" dt="2022-02-16T10:45:08.424" v="199"/>
          <ac:spMkLst>
            <pc:docMk/>
            <pc:sldMk cId="3722208154" sldId="311"/>
            <ac:spMk id="5" creationId="{D08E188E-12D9-4F19-A83F-DF9C30590517}"/>
          </ac:spMkLst>
        </pc:spChg>
        <pc:graphicFrameChg chg="add mod modGraphic">
          <ac:chgData name="EIG THUIS" userId="29371b42d65d2c53" providerId="LiveId" clId="{CBE2DB5C-7FFD-4D41-B5FF-38FF7FFE72D6}" dt="2022-02-17T10:19:30.578" v="973" actId="20577"/>
          <ac:graphicFrameMkLst>
            <pc:docMk/>
            <pc:sldMk cId="3722208154" sldId="311"/>
            <ac:graphicFrameMk id="6" creationId="{8D60F8A4-8E2C-4BE1-928B-37B4BF0F5B06}"/>
          </ac:graphicFrameMkLst>
        </pc:graphicFrameChg>
      </pc:sldChg>
      <pc:sldChg chg="addSp modSp new del mod">
        <pc:chgData name="EIG THUIS" userId="29371b42d65d2c53" providerId="LiveId" clId="{CBE2DB5C-7FFD-4D41-B5FF-38FF7FFE72D6}" dt="2022-02-17T10:16:18.504" v="952" actId="2696"/>
        <pc:sldMkLst>
          <pc:docMk/>
          <pc:sldMk cId="597869965" sldId="312"/>
        </pc:sldMkLst>
        <pc:spChg chg="add mod">
          <ac:chgData name="EIG THUIS" userId="29371b42d65d2c53" providerId="LiveId" clId="{CBE2DB5C-7FFD-4D41-B5FF-38FF7FFE72D6}" dt="2022-02-16T10:47:54.434" v="225"/>
          <ac:spMkLst>
            <pc:docMk/>
            <pc:sldMk cId="597869965" sldId="312"/>
            <ac:spMk id="2" creationId="{1BF2E861-0B97-466C-AB0E-0474F5A88391}"/>
          </ac:spMkLst>
        </pc:spChg>
        <pc:graphicFrameChg chg="add mod modGraphic">
          <ac:chgData name="EIG THUIS" userId="29371b42d65d2c53" providerId="LiveId" clId="{CBE2DB5C-7FFD-4D41-B5FF-38FF7FFE72D6}" dt="2022-02-16T10:54:14.103" v="383" actId="14734"/>
          <ac:graphicFrameMkLst>
            <pc:docMk/>
            <pc:sldMk cId="597869965" sldId="312"/>
            <ac:graphicFrameMk id="3" creationId="{5AEC69A7-1A30-44EE-8D9F-DCE737667844}"/>
          </ac:graphicFrameMkLst>
        </pc:graphicFrameChg>
      </pc:sldChg>
      <pc:sldChg chg="addSp modSp new mod">
        <pc:chgData name="EIG THUIS" userId="29371b42d65d2c53" providerId="LiveId" clId="{CBE2DB5C-7FFD-4D41-B5FF-38FF7FFE72D6}" dt="2022-02-17T10:19:13.417" v="971" actId="14100"/>
        <pc:sldMkLst>
          <pc:docMk/>
          <pc:sldMk cId="3699908917" sldId="313"/>
        </pc:sldMkLst>
        <pc:spChg chg="mod">
          <ac:chgData name="EIG THUIS" userId="29371b42d65d2c53" providerId="LiveId" clId="{CBE2DB5C-7FFD-4D41-B5FF-38FF7FFE72D6}" dt="2022-02-17T10:16:37.251" v="953" actId="255"/>
          <ac:spMkLst>
            <pc:docMk/>
            <pc:sldMk cId="3699908917" sldId="313"/>
            <ac:spMk id="2" creationId="{416A93B0-4F31-45D3-8B26-C51FC34BBC68}"/>
          </ac:spMkLst>
        </pc:spChg>
        <pc:spChg chg="add mod">
          <ac:chgData name="EIG THUIS" userId="29371b42d65d2c53" providerId="LiveId" clId="{CBE2DB5C-7FFD-4D41-B5FF-38FF7FFE72D6}" dt="2022-02-16T10:53:07.434" v="376"/>
          <ac:spMkLst>
            <pc:docMk/>
            <pc:sldMk cId="3699908917" sldId="313"/>
            <ac:spMk id="3" creationId="{B1B45EDF-CCEF-4254-B186-AC0A5822AEE3}"/>
          </ac:spMkLst>
        </pc:spChg>
        <pc:graphicFrameChg chg="add mod modGraphic">
          <ac:chgData name="EIG THUIS" userId="29371b42d65d2c53" providerId="LiveId" clId="{CBE2DB5C-7FFD-4D41-B5FF-38FF7FFE72D6}" dt="2022-02-17T10:19:13.417" v="971" actId="14100"/>
          <ac:graphicFrameMkLst>
            <pc:docMk/>
            <pc:sldMk cId="3699908917" sldId="313"/>
            <ac:graphicFrameMk id="4" creationId="{2BC696F4-722D-4384-9A6C-CD9CF0266021}"/>
          </ac:graphicFrameMkLst>
        </pc:graphicFrameChg>
      </pc:sldChg>
      <pc:sldChg chg="addSp modSp new mod">
        <pc:chgData name="EIG THUIS" userId="29371b42d65d2c53" providerId="LiveId" clId="{CBE2DB5C-7FFD-4D41-B5FF-38FF7FFE72D6}" dt="2022-02-17T10:19:56.001" v="976" actId="255"/>
        <pc:sldMkLst>
          <pc:docMk/>
          <pc:sldMk cId="3071709505" sldId="314"/>
        </pc:sldMkLst>
        <pc:spChg chg="mod">
          <ac:chgData name="EIG THUIS" userId="29371b42d65d2c53" providerId="LiveId" clId="{CBE2DB5C-7FFD-4D41-B5FF-38FF7FFE72D6}" dt="2022-02-17T10:19:43.782" v="974" actId="255"/>
          <ac:spMkLst>
            <pc:docMk/>
            <pc:sldMk cId="3071709505" sldId="314"/>
            <ac:spMk id="2" creationId="{C8187409-F4AE-4A6B-AD1B-D3141DA34701}"/>
          </ac:spMkLst>
        </pc:spChg>
        <pc:spChg chg="add mod">
          <ac:chgData name="EIG THUIS" userId="29371b42d65d2c53" providerId="LiveId" clId="{CBE2DB5C-7FFD-4D41-B5FF-38FF7FFE72D6}" dt="2022-02-16T11:07:50.564" v="605"/>
          <ac:spMkLst>
            <pc:docMk/>
            <pc:sldMk cId="3071709505" sldId="314"/>
            <ac:spMk id="4" creationId="{42B1DA12-AA1F-44F5-A9E6-BC2A3EA161CB}"/>
          </ac:spMkLst>
        </pc:spChg>
        <pc:graphicFrameChg chg="add mod modGraphic">
          <ac:chgData name="EIG THUIS" userId="29371b42d65d2c53" providerId="LiveId" clId="{CBE2DB5C-7FFD-4D41-B5FF-38FF7FFE72D6}" dt="2022-02-17T10:19:56.001" v="976" actId="255"/>
          <ac:graphicFrameMkLst>
            <pc:docMk/>
            <pc:sldMk cId="3071709505" sldId="314"/>
            <ac:graphicFrameMk id="3" creationId="{B1D4DBD5-6CDB-4279-8F55-BAE45AE1212C}"/>
          </ac:graphicFrameMkLst>
        </pc:graphicFrameChg>
      </pc:sldChg>
      <pc:sldChg chg="addSp modSp new mod">
        <pc:chgData name="EIG THUIS" userId="29371b42d65d2c53" providerId="LiveId" clId="{CBE2DB5C-7FFD-4D41-B5FF-38FF7FFE72D6}" dt="2022-02-16T11:13:43.224" v="728" actId="6549"/>
        <pc:sldMkLst>
          <pc:docMk/>
          <pc:sldMk cId="1310629641" sldId="315"/>
        </pc:sldMkLst>
        <pc:spChg chg="mod">
          <ac:chgData name="EIG THUIS" userId="29371b42d65d2c53" providerId="LiveId" clId="{CBE2DB5C-7FFD-4D41-B5FF-38FF7FFE72D6}" dt="2022-02-16T11:10:14.719" v="637" actId="20577"/>
          <ac:spMkLst>
            <pc:docMk/>
            <pc:sldMk cId="1310629641" sldId="315"/>
            <ac:spMk id="2" creationId="{E333A6C0-7DA8-4F06-8597-57E4C0D3DE02}"/>
          </ac:spMkLst>
        </pc:spChg>
        <pc:spChg chg="add mod">
          <ac:chgData name="EIG THUIS" userId="29371b42d65d2c53" providerId="LiveId" clId="{CBE2DB5C-7FFD-4D41-B5FF-38FF7FFE72D6}" dt="2022-02-16T11:10:00.879" v="610"/>
          <ac:spMkLst>
            <pc:docMk/>
            <pc:sldMk cId="1310629641" sldId="315"/>
            <ac:spMk id="3" creationId="{4F52AB1D-355A-4A5D-9710-D0B20240322C}"/>
          </ac:spMkLst>
        </pc:spChg>
        <pc:graphicFrameChg chg="add mod modGraphic">
          <ac:chgData name="EIG THUIS" userId="29371b42d65d2c53" providerId="LiveId" clId="{CBE2DB5C-7FFD-4D41-B5FF-38FF7FFE72D6}" dt="2022-02-16T11:13:43.224" v="728" actId="6549"/>
          <ac:graphicFrameMkLst>
            <pc:docMk/>
            <pc:sldMk cId="1310629641" sldId="315"/>
            <ac:graphicFrameMk id="4" creationId="{D9DFAE92-66AC-4017-873A-74FE784CCF83}"/>
          </ac:graphicFrameMkLst>
        </pc:graphicFrameChg>
      </pc:sldChg>
      <pc:sldChg chg="addSp modSp new mod ord">
        <pc:chgData name="EIG THUIS" userId="29371b42d65d2c53" providerId="LiveId" clId="{CBE2DB5C-7FFD-4D41-B5FF-38FF7FFE72D6}" dt="2022-02-17T10:20:27.664" v="978" actId="255"/>
        <pc:sldMkLst>
          <pc:docMk/>
          <pc:sldMk cId="2685718954" sldId="316"/>
        </pc:sldMkLst>
        <pc:spChg chg="mod">
          <ac:chgData name="EIG THUIS" userId="29371b42d65d2c53" providerId="LiveId" clId="{CBE2DB5C-7FFD-4D41-B5FF-38FF7FFE72D6}" dt="2022-02-17T10:20:17.346" v="977" actId="255"/>
          <ac:spMkLst>
            <pc:docMk/>
            <pc:sldMk cId="2685718954" sldId="316"/>
            <ac:spMk id="2" creationId="{A132E640-3BC9-474C-B3F2-14E40BFD8195}"/>
          </ac:spMkLst>
        </pc:spChg>
        <pc:spChg chg="add mod">
          <ac:chgData name="EIG THUIS" userId="29371b42d65d2c53" providerId="LiveId" clId="{CBE2DB5C-7FFD-4D41-B5FF-38FF7FFE72D6}" dt="2022-02-16T11:15:44.089" v="732"/>
          <ac:spMkLst>
            <pc:docMk/>
            <pc:sldMk cId="2685718954" sldId="316"/>
            <ac:spMk id="3" creationId="{21A7840B-E1B4-4BA2-A4F1-E4BBC03B05B2}"/>
          </ac:spMkLst>
        </pc:spChg>
        <pc:graphicFrameChg chg="add mod modGraphic">
          <ac:chgData name="EIG THUIS" userId="29371b42d65d2c53" providerId="LiveId" clId="{CBE2DB5C-7FFD-4D41-B5FF-38FF7FFE72D6}" dt="2022-02-17T10:20:27.664" v="978" actId="255"/>
          <ac:graphicFrameMkLst>
            <pc:docMk/>
            <pc:sldMk cId="2685718954" sldId="316"/>
            <ac:graphicFrameMk id="4" creationId="{28A27B71-9F99-432B-BD68-8B8CC566A0C3}"/>
          </ac:graphicFrameMkLst>
        </pc:graphicFrameChg>
      </pc:sldChg>
      <pc:sldChg chg="addSp modSp new mod ord">
        <pc:chgData name="EIG THUIS" userId="29371b42d65d2c53" providerId="LiveId" clId="{CBE2DB5C-7FFD-4D41-B5FF-38FF7FFE72D6}" dt="2022-02-17T10:24:12.852" v="1026" actId="20577"/>
        <pc:sldMkLst>
          <pc:docMk/>
          <pc:sldMk cId="1271705655" sldId="317"/>
        </pc:sldMkLst>
        <pc:spChg chg="mod">
          <ac:chgData name="EIG THUIS" userId="29371b42d65d2c53" providerId="LiveId" clId="{CBE2DB5C-7FFD-4D41-B5FF-38FF7FFE72D6}" dt="2022-02-17T10:22:10.573" v="1011" actId="255"/>
          <ac:spMkLst>
            <pc:docMk/>
            <pc:sldMk cId="1271705655" sldId="317"/>
            <ac:spMk id="2" creationId="{F6DA1000-83CC-4E6D-8C1E-50E5F3CDBC81}"/>
          </ac:spMkLst>
        </pc:spChg>
        <pc:graphicFrameChg chg="add mod modGraphic">
          <ac:chgData name="EIG THUIS" userId="29371b42d65d2c53" providerId="LiveId" clId="{CBE2DB5C-7FFD-4D41-B5FF-38FF7FFE72D6}" dt="2022-02-17T10:24:12.852" v="1026" actId="20577"/>
          <ac:graphicFrameMkLst>
            <pc:docMk/>
            <pc:sldMk cId="1271705655" sldId="317"/>
            <ac:graphicFrameMk id="3" creationId="{FDA63491-C262-4F81-83FB-2A24995A619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AD1B4-78B9-A549-9A9F-72F675EE1D0B}" type="datetimeFigureOut">
              <a:rPr lang="it-IT" smtClean="0"/>
              <a:t>01/03/22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3594A-E7BB-2C40-B029-B9E57A618824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85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57A4B-AA41-4ED8-810A-501F1C8137AF}" type="datetimeFigureOut">
              <a:rPr lang="de-DE" smtClean="0"/>
              <a:t>01/03/22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9E5D-444C-45C5-9AA6-1DF76422D787}" type="slidenum">
              <a:rPr lang="de-DE" smtClean="0"/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75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aseline="0" noProof="0" dirty="0"/>
              <a:t>.</a:t>
            </a:r>
            <a:endParaRPr lang="en-GB" sz="1200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AC7F8-1DB8-BA41-8D28-E89BCC305AF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78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91382-275D-46DE-BB46-7F1147540F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63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2217-1910-F940-95FE-1DE51125551E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57182" indent="0">
              <a:buNone/>
              <a:defRPr sz="1500"/>
            </a:lvl2pPr>
            <a:lvl3pPr marL="914363" indent="0">
              <a:buNone/>
              <a:defRPr sz="1500"/>
            </a:lvl3pPr>
            <a:lvl4pPr marL="1371545" indent="0">
              <a:buNone/>
              <a:defRPr sz="1500"/>
            </a:lvl4pPr>
            <a:lvl5pPr marL="1828727" indent="0">
              <a:buNone/>
              <a:defRPr sz="1500"/>
            </a:lvl5pPr>
            <a:lvl6pPr marL="2285909" indent="0">
              <a:buNone/>
              <a:defRPr sz="1500"/>
            </a:lvl6pPr>
            <a:lvl7pPr marL="2743090" indent="0">
              <a:buNone/>
              <a:defRPr sz="1500"/>
            </a:lvl7pPr>
            <a:lvl8pPr marL="3200272" indent="0">
              <a:buNone/>
              <a:defRPr sz="1500"/>
            </a:lvl8pPr>
            <a:lvl9pPr marL="365745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6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95DE-FF98-6E41-AA1B-B2762EBD839F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7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7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762F-9CA0-8A41-BDBC-FC683EA22E62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4"/>
          </a:xfrm>
        </p:spPr>
        <p:txBody>
          <a:bodyPr/>
          <a:lstStyle>
            <a:lvl1pPr>
              <a:defRPr sz="47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5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4395-CD2C-6E47-9331-877251BA9CE0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4"/>
            <a:ext cx="801912" cy="196976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8"/>
            <a:ext cx="801912" cy="196976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22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100" cap="none">
                <a:solidFill>
                  <a:schemeClr val="accent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3964-0F55-F44F-883E-9E2DF272217F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5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1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8F40-EDFE-F648-85F7-6F935A795259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3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57182" indent="0">
              <a:buNone/>
              <a:defRPr sz="1500"/>
            </a:lvl2pPr>
            <a:lvl3pPr marL="914363" indent="0">
              <a:buNone/>
              <a:defRPr sz="1500"/>
            </a:lvl3pPr>
            <a:lvl4pPr marL="1371545" indent="0">
              <a:buNone/>
              <a:defRPr sz="1500"/>
            </a:lvl4pPr>
            <a:lvl5pPr marL="1828727" indent="0">
              <a:buNone/>
              <a:defRPr sz="1500"/>
            </a:lvl5pPr>
            <a:lvl6pPr marL="2285909" indent="0">
              <a:buNone/>
              <a:defRPr sz="1500"/>
            </a:lvl6pPr>
            <a:lvl7pPr marL="2743090" indent="0">
              <a:buNone/>
              <a:defRPr sz="1500"/>
            </a:lvl7pPr>
            <a:lvl8pPr marL="3200272" indent="0">
              <a:buNone/>
              <a:defRPr sz="1500"/>
            </a:lvl8pPr>
            <a:lvl9pPr marL="365745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57182" indent="0">
              <a:buNone/>
              <a:defRPr sz="1500"/>
            </a:lvl2pPr>
            <a:lvl3pPr marL="914363" indent="0">
              <a:buNone/>
              <a:defRPr sz="1500"/>
            </a:lvl3pPr>
            <a:lvl4pPr marL="1371545" indent="0">
              <a:buNone/>
              <a:defRPr sz="1500"/>
            </a:lvl4pPr>
            <a:lvl5pPr marL="1828727" indent="0">
              <a:buNone/>
              <a:defRPr sz="1500"/>
            </a:lvl5pPr>
            <a:lvl6pPr marL="2285909" indent="0">
              <a:buNone/>
              <a:defRPr sz="1500"/>
            </a:lvl6pPr>
            <a:lvl7pPr marL="2743090" indent="0">
              <a:buNone/>
              <a:defRPr sz="1500"/>
            </a:lvl7pPr>
            <a:lvl8pPr marL="3200272" indent="0">
              <a:buNone/>
              <a:defRPr sz="1500"/>
            </a:lvl8pPr>
            <a:lvl9pPr marL="365745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57182" indent="0">
              <a:buNone/>
              <a:defRPr sz="1500"/>
            </a:lvl2pPr>
            <a:lvl3pPr marL="914363" indent="0">
              <a:buNone/>
              <a:defRPr sz="1500"/>
            </a:lvl3pPr>
            <a:lvl4pPr marL="1371545" indent="0">
              <a:buNone/>
              <a:defRPr sz="1500"/>
            </a:lvl4pPr>
            <a:lvl5pPr marL="1828727" indent="0">
              <a:buNone/>
              <a:defRPr sz="1500"/>
            </a:lvl5pPr>
            <a:lvl6pPr marL="2285909" indent="0">
              <a:buNone/>
              <a:defRPr sz="1500"/>
            </a:lvl6pPr>
            <a:lvl7pPr marL="2743090" indent="0">
              <a:buNone/>
              <a:defRPr sz="1500"/>
            </a:lvl7pPr>
            <a:lvl8pPr marL="3200272" indent="0">
              <a:buNone/>
              <a:defRPr sz="1500"/>
            </a:lvl8pPr>
            <a:lvl9pPr marL="365745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88F9-5211-3741-8EAE-B9CC217DF67C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CEAC-3D5E-7D47-BAE0-A6476FE048EB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4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9D7B-3F80-054A-B9CB-BBE4DECF9A0F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43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1447806"/>
            <a:ext cx="8825659" cy="3329581"/>
          </a:xfrm>
        </p:spPr>
        <p:txBody>
          <a:bodyPr anchor="b"/>
          <a:lstStyle>
            <a:lvl1pPr>
              <a:defRPr sz="73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1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67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2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342A-A93D-4E47-8D0B-7733A66DDEE6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15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08AC-44DC-4D49-BF0D-5F6DFDAE5602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4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E0A9-9A38-904F-BE16-D6386B163BC6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4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6"/>
            <a:ext cx="8825656" cy="1915648"/>
          </a:xfrm>
        </p:spPr>
        <p:txBody>
          <a:bodyPr anchor="b"/>
          <a:lstStyle>
            <a:lvl1pPr algn="l">
              <a:defRPr sz="41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100" cap="all">
                <a:solidFill>
                  <a:schemeClr val="accent1"/>
                </a:solidFill>
              </a:defRPr>
            </a:lvl1pPr>
            <a:lvl2pPr marL="4675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50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02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0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5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72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40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E713-863C-844B-B7E2-9C63EF525839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87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5" y="2060579"/>
            <a:ext cx="439634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A3C9-0DA3-CA40-A7F3-35B26887F646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52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3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67533" indent="0">
              <a:buNone/>
              <a:defRPr sz="2100" b="1"/>
            </a:lvl2pPr>
            <a:lvl3pPr marL="935065" indent="0">
              <a:buNone/>
              <a:defRPr sz="1800" b="1"/>
            </a:lvl3pPr>
            <a:lvl4pPr marL="1402598" indent="0">
              <a:buNone/>
              <a:defRPr sz="1700" b="1"/>
            </a:lvl4pPr>
            <a:lvl5pPr marL="1870129" indent="0">
              <a:buNone/>
              <a:defRPr sz="1700" b="1"/>
            </a:lvl5pPr>
            <a:lvl6pPr marL="2337662" indent="0">
              <a:buNone/>
              <a:defRPr sz="1700" b="1"/>
            </a:lvl6pPr>
            <a:lvl7pPr marL="2805194" indent="0">
              <a:buNone/>
              <a:defRPr sz="1700" b="1"/>
            </a:lvl7pPr>
            <a:lvl8pPr marL="3272725" indent="0">
              <a:buNone/>
              <a:defRPr sz="1700" b="1"/>
            </a:lvl8pPr>
            <a:lvl9pPr marL="3740258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5" y="2514600"/>
            <a:ext cx="4396340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502" y="1905003"/>
            <a:ext cx="439634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67533" indent="0">
              <a:buNone/>
              <a:defRPr sz="2100" b="1"/>
            </a:lvl2pPr>
            <a:lvl3pPr marL="935065" indent="0">
              <a:buNone/>
              <a:defRPr sz="1800" b="1"/>
            </a:lvl3pPr>
            <a:lvl4pPr marL="1402598" indent="0">
              <a:buNone/>
              <a:defRPr sz="1700" b="1"/>
            </a:lvl4pPr>
            <a:lvl5pPr marL="1870129" indent="0">
              <a:buNone/>
              <a:defRPr sz="1700" b="1"/>
            </a:lvl5pPr>
            <a:lvl6pPr marL="2337662" indent="0">
              <a:buNone/>
              <a:defRPr sz="1700" b="1"/>
            </a:lvl6pPr>
            <a:lvl7pPr marL="2805194" indent="0">
              <a:buNone/>
              <a:defRPr sz="1700" b="1"/>
            </a:lvl7pPr>
            <a:lvl8pPr marL="3272725" indent="0">
              <a:buNone/>
              <a:defRPr sz="1700" b="1"/>
            </a:lvl8pPr>
            <a:lvl9pPr marL="3740258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502" y="2514600"/>
            <a:ext cx="4396340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01F0-8911-D849-A90E-755694253F7C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95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986-5E72-2A4D-B4EF-2EBEED556D80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65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7FE3-99B6-8742-92B5-136243B57D1E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07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47801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22" y="1447800"/>
            <a:ext cx="5195996" cy="4572000"/>
          </a:xfrm>
        </p:spPr>
        <p:txBody>
          <a:bodyPr anchor="ctr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5"/>
            <a:ext cx="340106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6833-B297-B546-A68D-3BDCB46BB28E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8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9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67533" indent="0">
              <a:buNone/>
              <a:defRPr sz="1700"/>
            </a:lvl2pPr>
            <a:lvl3pPr marL="935065" indent="0">
              <a:buNone/>
              <a:defRPr sz="1700"/>
            </a:lvl3pPr>
            <a:lvl4pPr marL="1402598" indent="0">
              <a:buNone/>
              <a:defRPr sz="1700"/>
            </a:lvl4pPr>
            <a:lvl5pPr marL="1870129" indent="0">
              <a:buNone/>
              <a:defRPr sz="1700"/>
            </a:lvl5pPr>
            <a:lvl6pPr marL="2337662" indent="0">
              <a:buNone/>
              <a:defRPr sz="1700"/>
            </a:lvl6pPr>
            <a:lvl7pPr marL="2805194" indent="0">
              <a:buNone/>
              <a:defRPr sz="1700"/>
            </a:lvl7pPr>
            <a:lvl8pPr marL="3272725" indent="0">
              <a:buNone/>
              <a:defRPr sz="1700"/>
            </a:lvl8pPr>
            <a:lvl9pPr marL="3740258" indent="0">
              <a:buNone/>
              <a:defRPr sz="17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657600"/>
            <a:ext cx="5084980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F560-96E7-AC4A-BAA0-081B01B21649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7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6" cy="56674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3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67533" indent="0">
              <a:buNone/>
              <a:defRPr sz="1700"/>
            </a:lvl2pPr>
            <a:lvl3pPr marL="935065" indent="0">
              <a:buNone/>
              <a:defRPr sz="1700"/>
            </a:lvl3pPr>
            <a:lvl4pPr marL="1402598" indent="0">
              <a:buNone/>
              <a:defRPr sz="1700"/>
            </a:lvl4pPr>
            <a:lvl5pPr marL="1870129" indent="0">
              <a:buNone/>
              <a:defRPr sz="1700"/>
            </a:lvl5pPr>
            <a:lvl6pPr marL="2337662" indent="0">
              <a:buNone/>
              <a:defRPr sz="1700"/>
            </a:lvl6pPr>
            <a:lvl7pPr marL="2805194" indent="0">
              <a:buNone/>
              <a:defRPr sz="1700"/>
            </a:lvl7pPr>
            <a:lvl8pPr marL="3272725" indent="0">
              <a:buNone/>
              <a:defRPr sz="1700"/>
            </a:lvl8pPr>
            <a:lvl9pPr marL="3740258" indent="0">
              <a:buNone/>
              <a:defRPr sz="17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7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6F6D-1C59-D84B-9A78-83BB335F543E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21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47800"/>
            <a:ext cx="8825659" cy="1981200"/>
          </a:xfrm>
        </p:spPr>
        <p:txBody>
          <a:bodyPr/>
          <a:lstStyle>
            <a:lvl1pPr>
              <a:defRPr sz="49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FFC9-35E3-874F-BCB9-068664819B60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69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7" y="1447804"/>
            <a:ext cx="7999316" cy="2323375"/>
          </a:xfrm>
        </p:spPr>
        <p:txBody>
          <a:bodyPr/>
          <a:lstStyle>
            <a:lvl1pPr>
              <a:defRPr sz="49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5"/>
            <a:ext cx="7279651" cy="342175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35065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92BF-1D6B-1A48-B2E3-2B27FDE8672C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6" y="971257"/>
            <a:ext cx="801912" cy="2341192"/>
          </a:xfrm>
          <a:prstGeom prst="rect">
            <a:avLst/>
          </a:prstGeom>
          <a:noFill/>
        </p:spPr>
        <p:txBody>
          <a:bodyPr wrap="square" lIns="93507" tIns="46755" rIns="93507" bIns="46755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9"/>
            <a:ext cx="801912" cy="2341192"/>
          </a:xfrm>
          <a:prstGeom prst="rect">
            <a:avLst/>
          </a:prstGeom>
          <a:noFill/>
        </p:spPr>
        <p:txBody>
          <a:bodyPr wrap="square" lIns="93507" tIns="46755" rIns="93507" bIns="46755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13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100" cap="all">
                <a:solidFill>
                  <a:schemeClr val="accent1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A02E-1078-7341-A4A1-F17DCC51DC1A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68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3124202"/>
            <a:ext cx="8825660" cy="1653180"/>
          </a:xfrm>
        </p:spPr>
        <p:txBody>
          <a:bodyPr anchor="b"/>
          <a:lstStyle>
            <a:lvl1pPr algn="l">
              <a:defRPr sz="41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100" cap="none">
                <a:solidFill>
                  <a:schemeClr val="accent1"/>
                </a:solidFill>
              </a:defRPr>
            </a:lvl1pPr>
            <a:lvl2pPr marL="4675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50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02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0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5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72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40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C568-262B-0A47-B92D-D6653616A018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22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3"/>
            <a:ext cx="294686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67533" indent="0">
              <a:buNone/>
              <a:defRPr sz="2100" b="1"/>
            </a:lvl2pPr>
            <a:lvl3pPr marL="935065" indent="0">
              <a:buNone/>
              <a:defRPr sz="1800" b="1"/>
            </a:lvl3pPr>
            <a:lvl4pPr marL="1402598" indent="0">
              <a:buNone/>
              <a:defRPr sz="1700" b="1"/>
            </a:lvl4pPr>
            <a:lvl5pPr marL="1870129" indent="0">
              <a:buNone/>
              <a:defRPr sz="1700" b="1"/>
            </a:lvl5pPr>
            <a:lvl6pPr marL="2337662" indent="0">
              <a:buNone/>
              <a:defRPr sz="1700" b="1"/>
            </a:lvl6pPr>
            <a:lvl7pPr marL="2805194" indent="0">
              <a:buNone/>
              <a:defRPr sz="1700" b="1"/>
            </a:lvl7pPr>
            <a:lvl8pPr marL="3272725" indent="0">
              <a:buNone/>
              <a:defRPr sz="1700" b="1"/>
            </a:lvl8pPr>
            <a:lvl9pPr marL="3740258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4" y="2667001"/>
            <a:ext cx="2927349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3"/>
            <a:ext cx="293624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67533" indent="0">
              <a:buNone/>
              <a:defRPr sz="2100" b="1"/>
            </a:lvl2pPr>
            <a:lvl3pPr marL="935065" indent="0">
              <a:buNone/>
              <a:defRPr sz="1800" b="1"/>
            </a:lvl3pPr>
            <a:lvl4pPr marL="1402598" indent="0">
              <a:buNone/>
              <a:defRPr sz="1700" b="1"/>
            </a:lvl4pPr>
            <a:lvl5pPr marL="1870129" indent="0">
              <a:buNone/>
              <a:defRPr sz="1700" b="1"/>
            </a:lvl5pPr>
            <a:lvl6pPr marL="2337662" indent="0">
              <a:buNone/>
              <a:defRPr sz="1700" b="1"/>
            </a:lvl6pPr>
            <a:lvl7pPr marL="2805194" indent="0">
              <a:buNone/>
              <a:defRPr sz="1700" b="1"/>
            </a:lvl7pPr>
            <a:lvl8pPr marL="3272725" indent="0">
              <a:buNone/>
              <a:defRPr sz="1700" b="1"/>
            </a:lvl8pPr>
            <a:lvl9pPr marL="3740258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8" y="2667001"/>
            <a:ext cx="294679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3"/>
            <a:ext cx="293211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67533" indent="0">
              <a:buNone/>
              <a:defRPr sz="2100" b="1"/>
            </a:lvl2pPr>
            <a:lvl3pPr marL="935065" indent="0">
              <a:buNone/>
              <a:defRPr sz="1800" b="1"/>
            </a:lvl3pPr>
            <a:lvl4pPr marL="1402598" indent="0">
              <a:buNone/>
              <a:defRPr sz="1700" b="1"/>
            </a:lvl4pPr>
            <a:lvl5pPr marL="1870129" indent="0">
              <a:buNone/>
              <a:defRPr sz="1700" b="1"/>
            </a:lvl5pPr>
            <a:lvl6pPr marL="2337662" indent="0">
              <a:buNone/>
              <a:defRPr sz="1700" b="1"/>
            </a:lvl6pPr>
            <a:lvl7pPr marL="2805194" indent="0">
              <a:buNone/>
              <a:defRPr sz="1700" b="1"/>
            </a:lvl7pPr>
            <a:lvl8pPr marL="3272725" indent="0">
              <a:buNone/>
              <a:defRPr sz="1700" b="1"/>
            </a:lvl8pPr>
            <a:lvl9pPr marL="3740258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1"/>
            <a:ext cx="293211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1" y="2133601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8" y="2133601"/>
            <a:ext cx="0" cy="39668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E5E7-6614-2E4C-AD51-5C5394CDDDD6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20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53"/>
            <a:ext cx="29400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67533" indent="0">
              <a:buNone/>
              <a:defRPr sz="2100" b="1"/>
            </a:lvl2pPr>
            <a:lvl3pPr marL="935065" indent="0">
              <a:buNone/>
              <a:defRPr sz="1800" b="1"/>
            </a:lvl3pPr>
            <a:lvl4pPr marL="1402598" indent="0">
              <a:buNone/>
              <a:defRPr sz="1700" b="1"/>
            </a:lvl4pPr>
            <a:lvl5pPr marL="1870129" indent="0">
              <a:buNone/>
              <a:defRPr sz="1700" b="1"/>
            </a:lvl5pPr>
            <a:lvl6pPr marL="2337662" indent="0">
              <a:buNone/>
              <a:defRPr sz="1700" b="1"/>
            </a:lvl6pPr>
            <a:lvl7pPr marL="2805194" indent="0">
              <a:buNone/>
              <a:defRPr sz="1700" b="1"/>
            </a:lvl7pPr>
            <a:lvl8pPr marL="3272725" indent="0">
              <a:buNone/>
              <a:defRPr sz="1700" b="1"/>
            </a:lvl8pPr>
            <a:lvl9pPr marL="3740258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1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67533" indent="0">
              <a:buNone/>
              <a:defRPr sz="1700"/>
            </a:lvl2pPr>
            <a:lvl3pPr marL="935065" indent="0">
              <a:buNone/>
              <a:defRPr sz="1700"/>
            </a:lvl3pPr>
            <a:lvl4pPr marL="1402598" indent="0">
              <a:buNone/>
              <a:defRPr sz="1700"/>
            </a:lvl4pPr>
            <a:lvl5pPr marL="1870129" indent="0">
              <a:buNone/>
              <a:defRPr sz="1700"/>
            </a:lvl5pPr>
            <a:lvl6pPr marL="2337662" indent="0">
              <a:buNone/>
              <a:defRPr sz="1700"/>
            </a:lvl6pPr>
            <a:lvl7pPr marL="2805194" indent="0">
              <a:buNone/>
              <a:defRPr sz="1700"/>
            </a:lvl7pPr>
            <a:lvl8pPr marL="3272725" indent="0">
              <a:buNone/>
              <a:defRPr sz="1700"/>
            </a:lvl8pPr>
            <a:lvl9pPr marL="3740258" indent="0">
              <a:buNone/>
              <a:defRPr sz="17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12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82" y="4250953"/>
            <a:ext cx="293052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67533" indent="0">
              <a:buNone/>
              <a:defRPr sz="2100" b="1"/>
            </a:lvl2pPr>
            <a:lvl3pPr marL="935065" indent="0">
              <a:buNone/>
              <a:defRPr sz="1800" b="1"/>
            </a:lvl3pPr>
            <a:lvl4pPr marL="1402598" indent="0">
              <a:buNone/>
              <a:defRPr sz="1700" b="1"/>
            </a:lvl4pPr>
            <a:lvl5pPr marL="1870129" indent="0">
              <a:buNone/>
              <a:defRPr sz="1700" b="1"/>
            </a:lvl5pPr>
            <a:lvl6pPr marL="2337662" indent="0">
              <a:buNone/>
              <a:defRPr sz="1700" b="1"/>
            </a:lvl6pPr>
            <a:lvl7pPr marL="2805194" indent="0">
              <a:buNone/>
              <a:defRPr sz="1700" b="1"/>
            </a:lvl7pPr>
            <a:lvl8pPr marL="3272725" indent="0">
              <a:buNone/>
              <a:defRPr sz="1700" b="1"/>
            </a:lvl8pPr>
            <a:lvl9pPr marL="3740258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9" y="2209801"/>
            <a:ext cx="293052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67533" indent="0">
              <a:buNone/>
              <a:defRPr sz="1700"/>
            </a:lvl2pPr>
            <a:lvl3pPr marL="935065" indent="0">
              <a:buNone/>
              <a:defRPr sz="1700"/>
            </a:lvl3pPr>
            <a:lvl4pPr marL="1402598" indent="0">
              <a:buNone/>
              <a:defRPr sz="1700"/>
            </a:lvl4pPr>
            <a:lvl5pPr marL="1870129" indent="0">
              <a:buNone/>
              <a:defRPr sz="1700"/>
            </a:lvl5pPr>
            <a:lvl6pPr marL="2337662" indent="0">
              <a:buNone/>
              <a:defRPr sz="1700"/>
            </a:lvl6pPr>
            <a:lvl7pPr marL="2805194" indent="0">
              <a:buNone/>
              <a:defRPr sz="1700"/>
            </a:lvl7pPr>
            <a:lvl8pPr marL="3272725" indent="0">
              <a:buNone/>
              <a:defRPr sz="1700"/>
            </a:lvl8pPr>
            <a:lvl9pPr marL="3740258" indent="0">
              <a:buNone/>
              <a:defRPr sz="17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4" y="4827212"/>
            <a:ext cx="29344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53"/>
            <a:ext cx="293211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67533" indent="0">
              <a:buNone/>
              <a:defRPr sz="2100" b="1"/>
            </a:lvl2pPr>
            <a:lvl3pPr marL="935065" indent="0">
              <a:buNone/>
              <a:defRPr sz="1800" b="1"/>
            </a:lvl3pPr>
            <a:lvl4pPr marL="1402598" indent="0">
              <a:buNone/>
              <a:defRPr sz="1700" b="1"/>
            </a:lvl4pPr>
            <a:lvl5pPr marL="1870129" indent="0">
              <a:buNone/>
              <a:defRPr sz="1700" b="1"/>
            </a:lvl5pPr>
            <a:lvl6pPr marL="2337662" indent="0">
              <a:buNone/>
              <a:defRPr sz="1700" b="1"/>
            </a:lvl6pPr>
            <a:lvl7pPr marL="2805194" indent="0">
              <a:buNone/>
              <a:defRPr sz="1700" b="1"/>
            </a:lvl7pPr>
            <a:lvl8pPr marL="3272725" indent="0">
              <a:buNone/>
              <a:defRPr sz="1700" b="1"/>
            </a:lvl8pPr>
            <a:lvl9pPr marL="3740258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1"/>
            <a:ext cx="293211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67533" indent="0">
              <a:buNone/>
              <a:defRPr sz="1700"/>
            </a:lvl2pPr>
            <a:lvl3pPr marL="935065" indent="0">
              <a:buNone/>
              <a:defRPr sz="1700"/>
            </a:lvl3pPr>
            <a:lvl4pPr marL="1402598" indent="0">
              <a:buNone/>
              <a:defRPr sz="1700"/>
            </a:lvl4pPr>
            <a:lvl5pPr marL="1870129" indent="0">
              <a:buNone/>
              <a:defRPr sz="1700"/>
            </a:lvl5pPr>
            <a:lvl6pPr marL="2337662" indent="0">
              <a:buNone/>
              <a:defRPr sz="1700"/>
            </a:lvl6pPr>
            <a:lvl7pPr marL="2805194" indent="0">
              <a:buNone/>
              <a:defRPr sz="1700"/>
            </a:lvl7pPr>
            <a:lvl8pPr marL="3272725" indent="0">
              <a:buNone/>
              <a:defRPr sz="1700"/>
            </a:lvl8pPr>
            <a:lvl9pPr marL="3740258" indent="0">
              <a:buNone/>
              <a:defRPr sz="17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82" y="4827211"/>
            <a:ext cx="293599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67533" indent="0">
              <a:buNone/>
              <a:defRPr sz="1200"/>
            </a:lvl2pPr>
            <a:lvl3pPr marL="935065" indent="0">
              <a:buNone/>
              <a:defRPr sz="1000"/>
            </a:lvl3pPr>
            <a:lvl4pPr marL="1402598" indent="0">
              <a:buNone/>
              <a:defRPr sz="900"/>
            </a:lvl4pPr>
            <a:lvl5pPr marL="1870129" indent="0">
              <a:buNone/>
              <a:defRPr sz="900"/>
            </a:lvl5pPr>
            <a:lvl6pPr marL="2337662" indent="0">
              <a:buNone/>
              <a:defRPr sz="900"/>
            </a:lvl6pPr>
            <a:lvl7pPr marL="2805194" indent="0">
              <a:buNone/>
              <a:defRPr sz="900"/>
            </a:lvl7pPr>
            <a:lvl8pPr marL="3272725" indent="0">
              <a:buNone/>
              <a:defRPr sz="900"/>
            </a:lvl8pPr>
            <a:lvl9pPr marL="374025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1" y="2133601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8" y="2133601"/>
            <a:ext cx="0" cy="39668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0BB2-64B9-CA41-AE7C-19D8DC05F48D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04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066E-2C53-3E43-8DE0-8EC69883BB21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8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5" y="430218"/>
            <a:ext cx="1752600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70" y="887417"/>
            <a:ext cx="7423148" cy="536892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1F0C-F822-E441-AE49-E4F4B9FB68FC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74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0799" y="1663799"/>
            <a:ext cx="5207112" cy="43574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420568" y="1663803"/>
            <a:ext cx="5244053" cy="4357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4" y="260648"/>
            <a:ext cx="11137237" cy="974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898101" y="1470730"/>
            <a:ext cx="427832" cy="0"/>
          </a:xfrm>
          <a:prstGeom prst="line">
            <a:avLst/>
          </a:prstGeom>
          <a:ln w="57150" cmpd="sng">
            <a:solidFill>
              <a:srgbClr val="0098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C025-1CDE-DE42-A6F9-2AE0A6983FBC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1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1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2231-236E-7F46-A51B-7EF219800F6B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843-ABBE-DB4D-B0D3-9BA6E13FB31E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5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21AE-B041-A04C-830E-58369931A602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0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1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3621-829D-9940-A4CD-8F2690E798E9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57182" indent="0">
              <a:buNone/>
              <a:defRPr sz="1500"/>
            </a:lvl2pPr>
            <a:lvl3pPr marL="914363" indent="0">
              <a:buNone/>
              <a:defRPr sz="1500"/>
            </a:lvl3pPr>
            <a:lvl4pPr marL="1371545" indent="0">
              <a:buNone/>
              <a:defRPr sz="1500"/>
            </a:lvl4pPr>
            <a:lvl5pPr marL="1828727" indent="0">
              <a:buNone/>
              <a:defRPr sz="1500"/>
            </a:lvl5pPr>
            <a:lvl6pPr marL="2285909" indent="0">
              <a:buNone/>
              <a:defRPr sz="1500"/>
            </a:lvl6pPr>
            <a:lvl7pPr marL="2743090" indent="0">
              <a:buNone/>
              <a:defRPr sz="1500"/>
            </a:lvl7pPr>
            <a:lvl8pPr marL="3200272" indent="0">
              <a:buNone/>
              <a:defRPr sz="1500"/>
            </a:lvl8pPr>
            <a:lvl9pPr marL="3657454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C02D-4988-B945-8324-45134C422E0F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3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0"/>
            <a:ext cx="1603387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36" tIns="45719" rIns="91436" bIns="45719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9"/>
            <a:ext cx="8946541" cy="4195481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36" tIns="45719" rIns="91436" bIns="45719" rtlCol="0" anchor="t"/>
          <a:lstStyle>
            <a:lvl1pPr algn="l">
              <a:defRPr sz="1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42DB4D-568D-F149-A7FB-1792D4B61FC8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1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 dt="0"/>
  <p:txStyles>
    <p:titleStyle>
      <a:lvl1pPr algn="l" defTabSz="457182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6" indent="-342886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20" indent="-285739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54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36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18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499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681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863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045" indent="-228591" algn="l" defTabSz="457182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6" y="2669688"/>
            <a:ext cx="4037012" cy="418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6" y="2892352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3" y="1676401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6" y="4"/>
            <a:ext cx="1603387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5" y="6096000"/>
            <a:ext cx="993733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8" y="452720"/>
            <a:ext cx="9404724" cy="1400531"/>
          </a:xfrm>
          <a:prstGeom prst="rect">
            <a:avLst/>
          </a:prstGeom>
        </p:spPr>
        <p:txBody>
          <a:bodyPr vert="horz" lIns="77923" tIns="38961" rIns="77923" bIns="38961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8" y="2052923"/>
            <a:ext cx="8946540" cy="4195481"/>
          </a:xfrm>
          <a:prstGeom prst="rect">
            <a:avLst/>
          </a:prstGeom>
        </p:spPr>
        <p:txBody>
          <a:bodyPr vert="horz" lIns="77923" tIns="38961" rIns="77923" bIns="38961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7" y="1790704"/>
            <a:ext cx="990599" cy="304797"/>
          </a:xfrm>
          <a:prstGeom prst="rect">
            <a:avLst/>
          </a:prstGeom>
        </p:spPr>
        <p:txBody>
          <a:bodyPr vert="horz" lIns="77923" tIns="38961" rIns="77923" bIns="38961" rtlCol="0" anchor="t"/>
          <a:lstStyle>
            <a:lvl1pPr algn="l">
              <a:defRPr sz="10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DAE0C1-3C91-4C4C-BBEC-F7605C533D5D}" type="datetime1">
              <a:rPr lang="it-IT" smtClean="0"/>
              <a:t>01/03/22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7" y="3225297"/>
            <a:ext cx="3859795" cy="304803"/>
          </a:xfrm>
          <a:prstGeom prst="rect">
            <a:avLst/>
          </a:prstGeom>
        </p:spPr>
        <p:txBody>
          <a:bodyPr vert="horz" lIns="77923" tIns="38961" rIns="77923" bIns="38961" rtlCol="0" anchor="b"/>
          <a:lstStyle>
            <a:lvl1pPr algn="l">
              <a:defRPr sz="10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1" y="295736"/>
            <a:ext cx="838200" cy="767687"/>
          </a:xfrm>
          <a:prstGeom prst="rect">
            <a:avLst/>
          </a:prstGeom>
        </p:spPr>
        <p:txBody>
          <a:bodyPr vert="horz" lIns="77923" tIns="38961" rIns="77923" bIns="38961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73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hdr="0" ftr="0" dt="0"/>
  <p:txStyles>
    <p:titleStyle>
      <a:lvl1pPr algn="l" defTabSz="467533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0649" indent="-350649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59740" indent="-292208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68831" indent="-233766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36363" indent="-233766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03895" indent="-233766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71427" indent="-233766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038960" indent="-233766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506493" indent="-233766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974026" indent="-233766" algn="l" defTabSz="467533" rtl="0" eaLnBrk="1" latinLnBrk="0" hangingPunct="1">
        <a:spcBef>
          <a:spcPts val="10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533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5065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598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0129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7662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194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25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0258" algn="l" defTabSz="4675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congress.eu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xmlns="" id="{9F59F6D3-8641-45D1-8443-C7957D3E5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3" y="0"/>
            <a:ext cx="6843214" cy="4572058"/>
          </a:xfrm>
          <a:prstGeom prst="rect">
            <a:avLst/>
          </a:prstGeom>
          <a:solidFill>
            <a:srgbClr val="023346"/>
          </a:solidFill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xmlns="" id="{979BDFDA-3956-40A1-AAA5-058E14FCE477}"/>
              </a:ext>
            </a:extLst>
          </p:cNvPr>
          <p:cNvSpPr txBox="1"/>
          <p:nvPr/>
        </p:nvSpPr>
        <p:spPr>
          <a:xfrm>
            <a:off x="2207448" y="4724400"/>
            <a:ext cx="7630670" cy="223312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389626">
              <a:defRPr/>
            </a:pPr>
            <a:r>
              <a:rPr lang="it-IT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it-IT" sz="2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  <a:r>
              <a:rPr lang="it-IT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 20° EPA Congress and </a:t>
            </a:r>
            <a:r>
              <a:rPr lang="it-IT" sz="2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Exhibition</a:t>
            </a:r>
            <a:r>
              <a:rPr lang="it-IT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12-14/9/2022 - </a:t>
            </a:r>
            <a:r>
              <a:rPr lang="it-IT" sz="2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Brussels</a:t>
            </a:r>
            <a:endParaRPr lang="it-IT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89626">
              <a:defRPr/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89626">
              <a:defRPr/>
            </a:pPr>
            <a:r>
              <a:rPr lang="it-IT" sz="24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Laurence A. Bannerman</a:t>
            </a:r>
            <a:endParaRPr lang="it-IT" sz="2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89626">
              <a:defRPr/>
            </a:pPr>
            <a:endParaRPr lang="it-IT" sz="800" dirty="0">
              <a:solidFill>
                <a:srgbClr val="FFFFFF"/>
              </a:solidFill>
              <a:latin typeface="Century Gothic"/>
            </a:endParaRPr>
          </a:p>
          <a:p>
            <a:pPr algn="ctr" defTabSz="389626">
              <a:defRPr/>
            </a:pPr>
            <a:r>
              <a:rPr lang="it-IT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Parking Association</a:t>
            </a:r>
            <a:endParaRPr lang="it-IT"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89626">
              <a:defRPr/>
            </a:pPr>
            <a:endParaRPr lang="it-IT" sz="16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037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0435771" y="-348342"/>
            <a:ext cx="682172" cy="1494972"/>
            <a:chOff x="10435771" y="-348342"/>
            <a:chExt cx="682172" cy="1494972"/>
          </a:xfrm>
        </p:grpSpPr>
        <p:sp>
          <p:nvSpPr>
            <p:cNvPr id="5" name="Rettangolo 4"/>
            <p:cNvSpPr/>
            <p:nvPr/>
          </p:nvSpPr>
          <p:spPr>
            <a:xfrm>
              <a:off x="10435771" y="-348342"/>
              <a:ext cx="682172" cy="14949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2">
                <a:defRPr/>
              </a:pPr>
              <a:endParaRPr lang="it-IT" dirty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121" y="556973"/>
              <a:ext cx="653591" cy="572192"/>
            </a:xfrm>
            <a:prstGeom prst="rect">
              <a:avLst/>
            </a:prstGeom>
          </p:spPr>
        </p:pic>
      </p:grpSp>
      <p:sp>
        <p:nvSpPr>
          <p:cNvPr id="2" name="Rettangolo 1"/>
          <p:cNvSpPr/>
          <p:nvPr/>
        </p:nvSpPr>
        <p:spPr>
          <a:xfrm>
            <a:off x="4572000" y="1524000"/>
            <a:ext cx="7467600" cy="480131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n-GB" sz="2400" dirty="0">
                <a:latin typeface="Calibri"/>
                <a:cs typeface="Calibri"/>
              </a:rPr>
              <a:t>In </a:t>
            </a:r>
            <a:r>
              <a:rPr lang="en-GB" sz="2400" dirty="0" smtClean="0">
                <a:latin typeface="Calibri"/>
                <a:cs typeface="Calibri"/>
              </a:rPr>
              <a:t>2022:</a:t>
            </a:r>
          </a:p>
          <a:p>
            <a:endParaRPr lang="en-GB" sz="24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latin typeface="Calibri"/>
                <a:cs typeface="Calibri"/>
              </a:rPr>
              <a:t>EPA </a:t>
            </a:r>
            <a:r>
              <a:rPr lang="en-GB" sz="2400" dirty="0">
                <a:latin typeface="Calibri"/>
                <a:cs typeface="Calibri"/>
              </a:rPr>
              <a:t>will be celebrating </a:t>
            </a:r>
            <a:r>
              <a:rPr lang="en-GB" sz="2400" dirty="0" smtClean="0">
                <a:latin typeface="Calibri"/>
                <a:cs typeface="Calibri"/>
              </a:rPr>
              <a:t>39 </a:t>
            </a:r>
            <a:r>
              <a:rPr lang="en-GB" sz="2400" dirty="0">
                <a:latin typeface="Calibri"/>
                <a:cs typeface="Calibri"/>
              </a:rPr>
              <a:t>years of </a:t>
            </a:r>
            <a:r>
              <a:rPr lang="en-GB" sz="2400" dirty="0" smtClean="0">
                <a:latin typeface="Calibri"/>
                <a:cs typeface="Calibri"/>
              </a:rPr>
              <a:t>activity;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latin typeface="Calibri"/>
                <a:cs typeface="Calibri"/>
              </a:rPr>
              <a:t>Holding the </a:t>
            </a:r>
            <a:r>
              <a:rPr lang="en-GB" sz="2400" dirty="0">
                <a:latin typeface="Calibri"/>
                <a:cs typeface="Calibri"/>
              </a:rPr>
              <a:t>20</a:t>
            </a:r>
            <a:r>
              <a:rPr lang="en-GB" sz="2400" baseline="30000" dirty="0">
                <a:latin typeface="Calibri"/>
                <a:cs typeface="Calibri"/>
              </a:rPr>
              <a:t>th</a:t>
            </a:r>
            <a:r>
              <a:rPr lang="en-GB" sz="2400" dirty="0">
                <a:latin typeface="Calibri"/>
                <a:cs typeface="Calibri"/>
              </a:rPr>
              <a:t> International Congress and Exhibition in </a:t>
            </a:r>
            <a:r>
              <a:rPr lang="en-GB" sz="2400" dirty="0" smtClean="0">
                <a:latin typeface="Calibri"/>
                <a:cs typeface="Calibri"/>
              </a:rPr>
              <a:t>Brussels;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latin typeface="Calibri"/>
                <a:cs typeface="Calibri"/>
              </a:rPr>
              <a:t>We are expecting more than 500 delegates from over 30 countries worldwide;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latin typeface="Calibri"/>
                <a:cs typeface="Calibri"/>
              </a:rPr>
              <a:t>An exhibition area with over 70 </a:t>
            </a:r>
            <a:r>
              <a:rPr lang="en-GB" sz="2400" dirty="0" smtClean="0">
                <a:latin typeface="Calibri"/>
                <a:cs typeface="Calibri"/>
              </a:rPr>
              <a:t>exhibitors;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>
                <a:latin typeface="Calibri"/>
                <a:cs typeface="Calibri"/>
              </a:rPr>
              <a:t>A top level </a:t>
            </a:r>
            <a:r>
              <a:rPr lang="en-GB" sz="2400" dirty="0" smtClean="0">
                <a:latin typeface="Calibri"/>
                <a:cs typeface="Calibri"/>
              </a:rPr>
              <a:t>3 Day Scientific </a:t>
            </a:r>
            <a:r>
              <a:rPr lang="en-GB" sz="2400" dirty="0" smtClean="0">
                <a:latin typeface="Calibri"/>
                <a:cs typeface="Calibri"/>
              </a:rPr>
              <a:t>Program prepared by the interdisciplinary STC.</a:t>
            </a:r>
            <a:endParaRPr lang="en-GB" sz="2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24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2400" dirty="0" smtClean="0">
              <a:latin typeface="Calibri"/>
              <a:cs typeface="Calibri"/>
            </a:endParaRPr>
          </a:p>
          <a:p>
            <a:endParaRPr lang="it-IT" dirty="0"/>
          </a:p>
        </p:txBody>
      </p:sp>
      <p:pic>
        <p:nvPicPr>
          <p:cNvPr id="9" name="Picture 2" descr="EPA Congress 2022(Brussels) - 20th European Parking Association Congress  and Exhibition -- showsbee.com">
            <a:extLst>
              <a:ext uri="{FF2B5EF4-FFF2-40B4-BE49-F238E27FC236}">
                <a16:creationId xmlns="" xmlns:a16="http://schemas.microsoft.com/office/drawing/2014/main" id="{F413762E-2C4D-4816-A288-3FCD9AB3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2954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352542" y="-234287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2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06D5623-9D96-4DDF-A876-714F4BEF6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61674"/>
            <a:ext cx="4660469" cy="311512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6CB48BAD-2902-438E-B67B-B820AC3761F2}"/>
              </a:ext>
            </a:extLst>
          </p:cNvPr>
          <p:cNvSpPr txBox="1"/>
          <p:nvPr/>
        </p:nvSpPr>
        <p:spPr>
          <a:xfrm>
            <a:off x="5181600" y="1895363"/>
            <a:ext cx="6781800" cy="3057637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first CO2 neutral event </a:t>
            </a:r>
            <a:r>
              <a:rPr lang="mr-IN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all locations within walking distance in the centre of Brussels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Congress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Center „Square“ in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Brussels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Welcome Reception at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Brussels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City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Hall;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Gala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Dinner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Majestic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Car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Park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Grand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Place.</a:t>
            </a:r>
          </a:p>
          <a:p>
            <a:endParaRPr lang="de-DE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po 6">
            <a:extLst>
              <a:ext uri="{FF2B5EF4-FFF2-40B4-BE49-F238E27FC236}">
                <a16:creationId xmlns:a16="http://schemas.microsoft.com/office/drawing/2014/main" xmlns="" id="{361856C1-9E83-4110-9EC0-BEFDCFC5F074}"/>
              </a:ext>
            </a:extLst>
          </p:cNvPr>
          <p:cNvGrpSpPr/>
          <p:nvPr/>
        </p:nvGrpSpPr>
        <p:grpSpPr>
          <a:xfrm>
            <a:off x="10435775" y="-348342"/>
            <a:ext cx="682172" cy="1494972"/>
            <a:chOff x="10435771" y="-348342"/>
            <a:chExt cx="682172" cy="1494972"/>
          </a:xfrm>
        </p:grpSpPr>
        <p:sp>
          <p:nvSpPr>
            <p:cNvPr id="6" name="Rettangolo 8">
              <a:extLst>
                <a:ext uri="{FF2B5EF4-FFF2-40B4-BE49-F238E27FC236}">
                  <a16:creationId xmlns:a16="http://schemas.microsoft.com/office/drawing/2014/main" xmlns="" id="{77BA2B40-CA45-4B85-B9EC-B2C402CDF6A2}"/>
                </a:ext>
              </a:extLst>
            </p:cNvPr>
            <p:cNvSpPr/>
            <p:nvPr/>
          </p:nvSpPr>
          <p:spPr>
            <a:xfrm>
              <a:off x="10435771" y="-348342"/>
              <a:ext cx="682172" cy="14949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9501">
                <a:defRPr/>
              </a:pPr>
              <a:endParaRPr lang="it-IT" dirty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7" name="Immagine 9">
              <a:extLst>
                <a:ext uri="{FF2B5EF4-FFF2-40B4-BE49-F238E27FC236}">
                  <a16:creationId xmlns:a16="http://schemas.microsoft.com/office/drawing/2014/main" xmlns="" id="{19AB1B41-70DC-48BB-AB53-88E83B717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1121" y="556973"/>
              <a:ext cx="653591" cy="572192"/>
            </a:xfrm>
            <a:prstGeom prst="rect">
              <a:avLst/>
            </a:prstGeom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0352542" y="-234287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4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0435771" y="-348342"/>
            <a:ext cx="682172" cy="1494972"/>
            <a:chOff x="10435771" y="-348342"/>
            <a:chExt cx="682172" cy="1494972"/>
          </a:xfrm>
        </p:grpSpPr>
        <p:sp>
          <p:nvSpPr>
            <p:cNvPr id="5" name="Rettangolo 4"/>
            <p:cNvSpPr/>
            <p:nvPr/>
          </p:nvSpPr>
          <p:spPr>
            <a:xfrm>
              <a:off x="10435771" y="-348342"/>
              <a:ext cx="682172" cy="14949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2">
                <a:defRPr/>
              </a:pPr>
              <a:endParaRPr lang="it-IT" dirty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121" y="556973"/>
              <a:ext cx="653591" cy="572192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7DC82F01-2571-4003-ACFD-450CF677C710}"/>
              </a:ext>
            </a:extLst>
          </p:cNvPr>
          <p:cNvSpPr txBox="1"/>
          <p:nvPr/>
        </p:nvSpPr>
        <p:spPr>
          <a:xfrm>
            <a:off x="4572000" y="1307845"/>
            <a:ext cx="7620000" cy="5016755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  <a:latin typeface="Calibri"/>
              </a:rPr>
              <a:t>Plenary Sessions</a:t>
            </a: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:</a:t>
            </a:r>
            <a:endParaRPr lang="en-GB" sz="2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Keynotes/Roundtables /Talk shows/Presentations</a:t>
            </a:r>
            <a:endParaRPr lang="en-GB" sz="2400" dirty="0">
              <a:solidFill>
                <a:prstClr val="white"/>
              </a:solidFill>
              <a:latin typeface="Calibri"/>
            </a:endParaRPr>
          </a:p>
          <a:p>
            <a:pPr marL="457182" indent="-457182">
              <a:buFont typeface="Arial"/>
              <a:buChar char="•"/>
              <a:defRPr/>
            </a:pPr>
            <a:r>
              <a:rPr lang="en-GB" sz="2400" i="1" dirty="0">
                <a:solidFill>
                  <a:prstClr val="white"/>
                </a:solidFill>
                <a:latin typeface="Calibri"/>
                <a:cs typeface="Calibri"/>
              </a:rPr>
              <a:t>EPA EV SURVEY: </a:t>
            </a:r>
            <a:r>
              <a:rPr lang="en-GB" sz="2400" i="1" dirty="0" smtClean="0">
                <a:solidFill>
                  <a:prstClr val="white"/>
                </a:solidFill>
                <a:latin typeface="Calibri"/>
                <a:cs typeface="Calibri"/>
              </a:rPr>
              <a:t>the state of the art of the t</a:t>
            </a:r>
            <a:r>
              <a:rPr lang="en-GB" sz="2400" dirty="0" smtClean="0">
                <a:solidFill>
                  <a:prstClr val="white"/>
                </a:solidFill>
                <a:latin typeface="Calibri"/>
                <a:cs typeface="Calibri"/>
              </a:rPr>
              <a:t>ransition </a:t>
            </a:r>
            <a:r>
              <a:rPr lang="en-GB" sz="2400" dirty="0">
                <a:solidFill>
                  <a:prstClr val="white"/>
                </a:solidFill>
                <a:latin typeface="Calibri"/>
                <a:cs typeface="Calibri"/>
              </a:rPr>
              <a:t>to electric </a:t>
            </a:r>
            <a:r>
              <a:rPr lang="en-GB" sz="2400" dirty="0" smtClean="0">
                <a:solidFill>
                  <a:prstClr val="white"/>
                </a:solidFill>
                <a:latin typeface="Calibri"/>
                <a:cs typeface="Calibri"/>
              </a:rPr>
              <a:t>mobility</a:t>
            </a:r>
            <a:endParaRPr lang="en-GB" sz="240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457182" indent="-457182">
              <a:buFont typeface="Arial"/>
              <a:buChar char="•"/>
              <a:defRPr/>
            </a:pPr>
            <a:r>
              <a:rPr lang="en-US" sz="2400" i="1" dirty="0" smtClean="0">
                <a:latin typeface="Calibri"/>
                <a:cs typeface="Calibri"/>
              </a:rPr>
              <a:t>EU Green Deal from the </a:t>
            </a:r>
            <a:r>
              <a:rPr lang="en-US" sz="2400" i="1" dirty="0">
                <a:latin typeface="Calibri"/>
                <a:cs typeface="Calibri"/>
              </a:rPr>
              <a:t>European Commission </a:t>
            </a:r>
          </a:p>
          <a:p>
            <a:pPr marL="457182" indent="-457182">
              <a:buFont typeface="Arial"/>
              <a:buChar char="•"/>
              <a:defRPr/>
            </a:pPr>
            <a:r>
              <a:rPr lang="en-US" sz="2400" i="1" dirty="0" smtClean="0">
                <a:solidFill>
                  <a:srgbClr val="FFFFFF"/>
                </a:solidFill>
                <a:latin typeface="Calibri"/>
                <a:cs typeface="Calibri"/>
              </a:rPr>
              <a:t>Future </a:t>
            </a:r>
            <a:r>
              <a:rPr lang="en-US" sz="2400" i="1" dirty="0">
                <a:solidFill>
                  <a:srgbClr val="FFFFFF"/>
                </a:solidFill>
                <a:latin typeface="Calibri"/>
                <a:cs typeface="Calibri"/>
              </a:rPr>
              <a:t>of Parking in a disrupted Mobility Urban Scene </a:t>
            </a:r>
            <a:endParaRPr lang="en-GB" sz="2400" i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49263" indent="-449263">
              <a:buFont typeface="Arial"/>
              <a:buChar char="•"/>
              <a:defRPr/>
            </a:pPr>
            <a:r>
              <a:rPr lang="en-GB" sz="2400" i="1" dirty="0">
                <a:solidFill>
                  <a:srgbClr val="FFFFFF"/>
                </a:solidFill>
                <a:latin typeface="Calibri"/>
                <a:cs typeface="Calibri"/>
              </a:rPr>
              <a:t>Mobility, Infrastructure, Urban Planning, Citizens</a:t>
            </a:r>
          </a:p>
          <a:p>
            <a:pPr marL="457182" indent="-457182">
              <a:buFont typeface="Arial"/>
              <a:buChar char="•"/>
              <a:defRPr/>
            </a:pPr>
            <a:r>
              <a:rPr lang="it-IT" sz="2400" i="1" dirty="0" err="1">
                <a:solidFill>
                  <a:prstClr val="white"/>
                </a:solidFill>
                <a:latin typeface="Calibri"/>
                <a:cs typeface="Calibri"/>
              </a:rPr>
              <a:t>P</a:t>
            </a:r>
            <a:r>
              <a:rPr lang="en-GB" sz="2400" i="1" dirty="0" err="1">
                <a:solidFill>
                  <a:prstClr val="white"/>
                </a:solidFill>
                <a:latin typeface="Calibri"/>
                <a:cs typeface="Calibri"/>
              </a:rPr>
              <a:t>ost</a:t>
            </a:r>
            <a:r>
              <a:rPr lang="en-GB" sz="2400" i="1" dirty="0">
                <a:solidFill>
                  <a:prstClr val="white"/>
                </a:solidFill>
                <a:latin typeface="Calibri"/>
                <a:cs typeface="Calibri"/>
              </a:rPr>
              <a:t> Covid </a:t>
            </a:r>
            <a:r>
              <a:rPr lang="en-GB" sz="2400" i="1" dirty="0" smtClean="0">
                <a:solidFill>
                  <a:prstClr val="white"/>
                </a:solidFill>
                <a:latin typeface="Calibri"/>
                <a:cs typeface="Calibri"/>
              </a:rPr>
              <a:t>Models - Disruptive </a:t>
            </a:r>
            <a:r>
              <a:rPr lang="en-GB" sz="2400" i="1" dirty="0">
                <a:solidFill>
                  <a:prstClr val="white"/>
                </a:solidFill>
                <a:latin typeface="Calibri"/>
                <a:cs typeface="Calibri"/>
              </a:rPr>
              <a:t>situations, new opportunities, integration</a:t>
            </a:r>
          </a:p>
          <a:p>
            <a:pPr algn="ctr">
              <a:defRPr/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2021-2022  EPA </a:t>
            </a:r>
            <a:r>
              <a:rPr lang="en-GB" sz="2400" b="1" dirty="0">
                <a:solidFill>
                  <a:srgbClr val="FFFFFF"/>
                </a:solidFill>
                <a:latin typeface="Calibri"/>
                <a:cs typeface="Calibri"/>
              </a:rPr>
              <a:t>Awards Ceremony</a:t>
            </a:r>
          </a:p>
          <a:p>
            <a:pPr marL="457182" indent="-457182">
              <a:buFont typeface="Arial"/>
              <a:buChar char="•"/>
              <a:defRPr/>
            </a:pPr>
            <a:r>
              <a:rPr lang="en-GB" sz="2400" i="1" dirty="0">
                <a:solidFill>
                  <a:prstClr val="white"/>
                </a:solidFill>
                <a:latin typeface="Calibri"/>
                <a:cs typeface="Calibri"/>
              </a:rPr>
              <a:t>7 different award </a:t>
            </a:r>
            <a:r>
              <a:rPr lang="en-GB" sz="2400" i="1" dirty="0" smtClean="0">
                <a:solidFill>
                  <a:prstClr val="white"/>
                </a:solidFill>
                <a:latin typeface="Calibri"/>
                <a:cs typeface="Calibri"/>
              </a:rPr>
              <a:t>sessions </a:t>
            </a:r>
            <a:r>
              <a:rPr lang="mr-IN" sz="2400" i="1" dirty="0" smtClean="0">
                <a:solidFill>
                  <a:prstClr val="white"/>
                </a:solidFill>
                <a:latin typeface="Calibri"/>
                <a:cs typeface="Calibri"/>
              </a:rPr>
              <a:t>–</a:t>
            </a:r>
            <a:r>
              <a:rPr lang="en-GB" sz="2400" i="1" dirty="0" smtClean="0">
                <a:solidFill>
                  <a:prstClr val="white"/>
                </a:solidFill>
                <a:latin typeface="Calibri"/>
                <a:cs typeface="Calibri"/>
              </a:rPr>
              <a:t> EU State of the Art </a:t>
            </a:r>
            <a:endParaRPr lang="en-GB" sz="2400" i="1" dirty="0">
              <a:solidFill>
                <a:prstClr val="white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GB" sz="2400" b="1" dirty="0" smtClean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endParaRPr lang="en-GB" sz="2400" b="1" dirty="0">
              <a:solidFill>
                <a:prstClr val="white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GB" sz="2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2" descr="EPA Congress 2022(Brussels) - 20th European Parking Association Congress  and Exhibition -- showsbee.com">
            <a:extLst>
              <a:ext uri="{FF2B5EF4-FFF2-40B4-BE49-F238E27FC236}">
                <a16:creationId xmlns="" xmlns:a16="http://schemas.microsoft.com/office/drawing/2014/main" id="{F413762E-2C4D-4816-A288-3FCD9AB3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2954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0352542" y="-228600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2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0435771" y="-348342"/>
            <a:ext cx="682172" cy="1494972"/>
            <a:chOff x="10435771" y="-348342"/>
            <a:chExt cx="682172" cy="1494972"/>
          </a:xfrm>
        </p:grpSpPr>
        <p:sp>
          <p:nvSpPr>
            <p:cNvPr id="5" name="Rettangolo 4"/>
            <p:cNvSpPr/>
            <p:nvPr/>
          </p:nvSpPr>
          <p:spPr>
            <a:xfrm>
              <a:off x="10435771" y="-348342"/>
              <a:ext cx="682172" cy="14949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2">
                <a:defRPr/>
              </a:pPr>
              <a:endParaRPr lang="it-IT" dirty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121" y="556973"/>
              <a:ext cx="653591" cy="572192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396580AD-C785-473C-B06E-6D0B33758079}"/>
              </a:ext>
            </a:extLst>
          </p:cNvPr>
          <p:cNvSpPr txBox="1"/>
          <p:nvPr/>
        </p:nvSpPr>
        <p:spPr>
          <a:xfrm>
            <a:off x="5181600" y="1841482"/>
            <a:ext cx="6106884" cy="3785650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Calibri"/>
              </a:rPr>
              <a:t>Parallel </a:t>
            </a:r>
            <a:r>
              <a:rPr lang="en-GB" sz="2400" b="1" dirty="0" smtClean="0">
                <a:solidFill>
                  <a:prstClr val="white"/>
                </a:solidFill>
                <a:latin typeface="Calibri"/>
              </a:rPr>
              <a:t>sessions</a:t>
            </a:r>
            <a:endParaRPr lang="en-GB" sz="24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>
                <a:solidFill>
                  <a:prstClr val="white"/>
                </a:solidFill>
                <a:latin typeface="Calibri"/>
              </a:rPr>
              <a:t>Digitalization- Connectivity – APDS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New 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Business Models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UVARS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: relationship between access management and parking management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Young 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Urban Parking Professionals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Park4SUMP</a:t>
            </a:r>
            <a:endParaRPr lang="en-GB" sz="2400" dirty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Curb 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Side Management  -  On Street Parking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Mobility 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Hubs  - Off Street Parking </a:t>
            </a:r>
            <a:endParaRPr lang="en-GB" sz="2400" dirty="0" smtClean="0">
              <a:solidFill>
                <a:prstClr val="white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Managing Urban Logistics</a:t>
            </a:r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EPA Congress 2022(Brussels) - 20th European Parking Association Congress  and Exhibition -- showsbee.com">
            <a:extLst>
              <a:ext uri="{FF2B5EF4-FFF2-40B4-BE49-F238E27FC236}">
                <a16:creationId xmlns="" xmlns:a16="http://schemas.microsoft.com/office/drawing/2014/main" id="{F413762E-2C4D-4816-A288-3FCD9AB3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" y="2590800"/>
            <a:ext cx="42954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0352542" y="-228600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5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AB30DB-FA99-43AE-A960-75A0CA10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55" y="3124200"/>
            <a:ext cx="9783523" cy="2132441"/>
          </a:xfrm>
        </p:spPr>
        <p:txBody>
          <a:bodyPr/>
          <a:lstStyle/>
          <a:p>
            <a:pPr algn="ctr"/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you in Brussels in September </a:t>
            </a:r>
            <a:r>
              <a:rPr lang="en-GB" sz="3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br>
              <a:rPr lang="en-GB" sz="3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bird date 25.03.2022</a:t>
            </a:r>
            <a:r>
              <a:rPr lang="en-GB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8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www.epacongress.eu</a:t>
            </a:r>
            <a:r>
              <a:rPr lang="nl-NL" dirty="0"/>
              <a:t/>
            </a:r>
            <a:br>
              <a:rPr lang="nl-NL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Inhaltsplatzhalter 17">
            <a:extLst>
              <a:ext uri="{FF2B5EF4-FFF2-40B4-BE49-F238E27FC236}">
                <a16:creationId xmlns="" xmlns:a16="http://schemas.microsoft.com/office/drawing/2014/main" id="{FFB5B688-263D-419D-888A-ACF02417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7000" y="25400"/>
            <a:ext cx="7010400" cy="2946400"/>
          </a:xfrm>
          <a:prstGeom prst="rect">
            <a:avLst/>
          </a:prstGeom>
        </p:spPr>
      </p:pic>
      <p:grpSp>
        <p:nvGrpSpPr>
          <p:cNvPr id="6" name="Gruppo 6">
            <a:extLst>
              <a:ext uri="{FF2B5EF4-FFF2-40B4-BE49-F238E27FC236}">
                <a16:creationId xmlns="" xmlns:a16="http://schemas.microsoft.com/office/drawing/2014/main" id="{29F5DB1B-C312-4E78-A566-6A4D001956A3}"/>
              </a:ext>
            </a:extLst>
          </p:cNvPr>
          <p:cNvGrpSpPr/>
          <p:nvPr/>
        </p:nvGrpSpPr>
        <p:grpSpPr>
          <a:xfrm>
            <a:off x="10435771" y="-348342"/>
            <a:ext cx="682172" cy="1494972"/>
            <a:chOff x="10435771" y="-348342"/>
            <a:chExt cx="682172" cy="1494972"/>
          </a:xfrm>
        </p:grpSpPr>
        <p:sp>
          <p:nvSpPr>
            <p:cNvPr id="8" name="Rettangolo 4">
              <a:extLst>
                <a:ext uri="{FF2B5EF4-FFF2-40B4-BE49-F238E27FC236}">
                  <a16:creationId xmlns="" xmlns:a16="http://schemas.microsoft.com/office/drawing/2014/main" id="{AF2A12B8-759C-4FDA-84F4-23F9772D0F9F}"/>
                </a:ext>
              </a:extLst>
            </p:cNvPr>
            <p:cNvSpPr/>
            <p:nvPr/>
          </p:nvSpPr>
          <p:spPr>
            <a:xfrm>
              <a:off x="10435771" y="-348342"/>
              <a:ext cx="682172" cy="149497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2">
                <a:defRPr/>
              </a:pPr>
              <a:endParaRPr lang="it-IT" dirty="0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9" name="Immagine 5">
              <a:extLst>
                <a:ext uri="{FF2B5EF4-FFF2-40B4-BE49-F238E27FC236}">
                  <a16:creationId xmlns="" xmlns:a16="http://schemas.microsoft.com/office/drawing/2014/main" id="{CC233183-049A-43FA-AB23-4ED870024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121" y="556973"/>
              <a:ext cx="653591" cy="572192"/>
            </a:xfrm>
            <a:prstGeom prst="rect">
              <a:avLst/>
            </a:prstGeom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0352541" y="-228600"/>
            <a:ext cx="838200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3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257</Words>
  <Application>Microsoft Macintosh PowerPoint</Application>
  <PresentationFormat>Personalizzato</PresentationFormat>
  <Paragraphs>45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Ione</vt:lpstr>
      <vt:lpstr>1_Ione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See you in Brussels in September 2022 Early bird date 25.03.2022 www.epacongress.eu 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3.4. Understanding the parking management concepts - fields of activities Parking management activities can be developed and implemented under – logical related - topic areas. The following seven clusters6 have been selected in Park4SUMP due to their fund</dc:title>
  <dc:subject/>
  <dc:creator>nige</dc:creator>
  <cp:keywords/>
  <dc:description/>
  <cp:lastModifiedBy>***** *****</cp:lastModifiedBy>
  <cp:revision>27</cp:revision>
  <dcterms:created xsi:type="dcterms:W3CDTF">2021-09-29T15:01:38Z</dcterms:created>
  <dcterms:modified xsi:type="dcterms:W3CDTF">2022-03-01T11:46:03Z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lpwstr>16/04/2021</vt:lpwstr>
  </property>
  <property fmtid="{D5CDD505-2E9C-101B-9397-08002B2CF9AE}" pid="3" name="Creator">
    <vt:lpwstr>Microsoft® PowerPoint® for Microsoft 365</vt:lpwstr>
  </property>
  <property fmtid="{D5CDD505-2E9C-101B-9397-08002B2CF9AE}" pid="4" name="LastSaved">
    <vt:lpwstr>29/09/2021</vt:lpwstr>
  </property>
</Properties>
</file>