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8" r:id="rId4"/>
    <p:sldId id="265" r:id="rId5"/>
    <p:sldId id="27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A5"/>
    <a:srgbClr val="6EC2AC"/>
    <a:srgbClr val="006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49" autoAdjust="0"/>
    <p:restoredTop sz="94660"/>
  </p:normalViewPr>
  <p:slideViewPr>
    <p:cSldViewPr snapToGrid="0">
      <p:cViewPr varScale="1">
        <p:scale>
          <a:sx n="92" d="100"/>
          <a:sy n="92" d="100"/>
        </p:scale>
        <p:origin x="3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ECCE-725F-4B42-B97B-902B4BD4180E}" type="datetimeFigureOut">
              <a:rPr lang="fr-FR" smtClean="0"/>
              <a:t>28/02/2022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50F9-434D-4FF6-8908-1F25B3B20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17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ECCE-725F-4B42-B97B-902B4BD4180E}" type="datetimeFigureOut">
              <a:rPr lang="fr-FR" smtClean="0"/>
              <a:t>28/02/2022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50F9-434D-4FF6-8908-1F25B3B20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830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ECCE-725F-4B42-B97B-902B4BD4180E}" type="datetimeFigureOut">
              <a:rPr lang="fr-FR" smtClean="0"/>
              <a:t>28/02/2022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50F9-434D-4FF6-8908-1F25B3B20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435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e du titre"/>
          <p:cNvSpPr txBox="1">
            <a:spLocks noGrp="1"/>
          </p:cNvSpPr>
          <p:nvPr>
            <p:ph type="title"/>
          </p:nvPr>
        </p:nvSpPr>
        <p:spPr>
          <a:xfrm>
            <a:off x="963613" y="4406900"/>
            <a:ext cx="10363201" cy="1362075"/>
          </a:xfrm>
          <a:prstGeom prst="rect">
            <a:avLst/>
          </a:prstGeom>
        </p:spPr>
        <p:txBody>
          <a:bodyPr/>
          <a:lstStyle>
            <a:lvl1pPr>
              <a:defRPr sz="4000" cap="all"/>
            </a:lvl1pPr>
          </a:lstStyle>
          <a:p>
            <a:r>
              <a:t>Texte du titre</a:t>
            </a:r>
          </a:p>
        </p:txBody>
      </p:sp>
      <p:sp>
        <p:nvSpPr>
          <p:cNvPr id="11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63613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</a:lvl1pPr>
            <a:lvl2pPr marL="0" indent="0">
              <a:buSzTx/>
              <a:buNone/>
            </a:lvl2pPr>
            <a:lvl3pPr marL="0" indent="0">
              <a:buSzTx/>
              <a:buNone/>
            </a:lvl3pPr>
            <a:lvl4pPr marL="0" indent="0">
              <a:buSzTx/>
              <a:buNone/>
            </a:lvl4pPr>
            <a:lvl5pPr marL="0" indent="0"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09834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ECCE-725F-4B42-B97B-902B4BD4180E}" type="datetimeFigureOut">
              <a:rPr lang="fr-FR" smtClean="0"/>
              <a:t>28/02/2022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50F9-434D-4FF6-8908-1F25B3B20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0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ECCE-725F-4B42-B97B-902B4BD4180E}" type="datetimeFigureOut">
              <a:rPr lang="fr-FR" smtClean="0"/>
              <a:t>28/02/2022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50F9-434D-4FF6-8908-1F25B3B20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56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ECCE-725F-4B42-B97B-902B4BD4180E}" type="datetimeFigureOut">
              <a:rPr lang="fr-FR" smtClean="0"/>
              <a:t>28/02/2022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50F9-434D-4FF6-8908-1F25B3B20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7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ECCE-725F-4B42-B97B-902B4BD4180E}" type="datetimeFigureOut">
              <a:rPr lang="fr-FR" smtClean="0"/>
              <a:t>28/02/2022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50F9-434D-4FF6-8908-1F25B3B20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33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ECCE-725F-4B42-B97B-902B4BD4180E}" type="datetimeFigureOut">
              <a:rPr lang="fr-FR" smtClean="0"/>
              <a:t>28/02/2022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50F9-434D-4FF6-8908-1F25B3B20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43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ECCE-725F-4B42-B97B-902B4BD4180E}" type="datetimeFigureOut">
              <a:rPr lang="fr-FR" smtClean="0"/>
              <a:t>28/02/2022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50F9-434D-4FF6-8908-1F25B3B20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638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ECCE-725F-4B42-B97B-902B4BD4180E}" type="datetimeFigureOut">
              <a:rPr lang="fr-FR" smtClean="0"/>
              <a:t>28/02/2022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50F9-434D-4FF6-8908-1F25B3B20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3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ECCE-725F-4B42-B97B-902B4BD4180E}" type="datetimeFigureOut">
              <a:rPr lang="fr-FR" smtClean="0"/>
              <a:t>28/02/2022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50F9-434D-4FF6-8908-1F25B3B20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628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2ECCE-725F-4B42-B97B-902B4BD4180E}" type="datetimeFigureOut">
              <a:rPr lang="fr-FR" smtClean="0"/>
              <a:t>28/02/2022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850F9-434D-4FF6-8908-1F25B3B201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79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12" Type="http://schemas.openxmlformats.org/officeDocument/2006/relationships/image" Target="../media/image1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emf"/><Relationship Id="rId18" Type="http://schemas.openxmlformats.org/officeDocument/2006/relationships/image" Target="../media/image31.emf"/><Relationship Id="rId3" Type="http://schemas.openxmlformats.org/officeDocument/2006/relationships/image" Target="../media/image8.png"/><Relationship Id="rId7" Type="http://schemas.openxmlformats.org/officeDocument/2006/relationships/image" Target="../media/image20.emf"/><Relationship Id="rId12" Type="http://schemas.openxmlformats.org/officeDocument/2006/relationships/image" Target="../media/image25.emf"/><Relationship Id="rId17" Type="http://schemas.openxmlformats.org/officeDocument/2006/relationships/image" Target="../media/image30.png"/><Relationship Id="rId2" Type="http://schemas.openxmlformats.org/officeDocument/2006/relationships/image" Target="../media/image3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5" Type="http://schemas.openxmlformats.org/officeDocument/2006/relationships/image" Target="../media/image28.png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83223A3-BABD-504C-8686-785B9C1992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7A5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fik 4" descr="Ein Bild, das Text, Elektronik enthält.&#10;&#10;Automatisch generierte Beschreibung">
            <a:extLst>
              <a:ext uri="{FF2B5EF4-FFF2-40B4-BE49-F238E27FC236}">
                <a16:creationId xmlns="" xmlns:a16="http://schemas.microsoft.com/office/drawing/2014/main" id="{9F59F6D3-8641-45D1-8443-C7957D3E5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156" y="75390"/>
            <a:ext cx="6843214" cy="4572058"/>
          </a:xfrm>
          <a:prstGeom prst="rect">
            <a:avLst/>
          </a:prstGeom>
          <a:solidFill>
            <a:srgbClr val="023346"/>
          </a:solidFill>
        </p:spPr>
      </p:pic>
      <p:sp>
        <p:nvSpPr>
          <p:cNvPr id="5" name="CasellaDiTesto 3">
            <a:extLst>
              <a:ext uri="{FF2B5EF4-FFF2-40B4-BE49-F238E27FC236}">
                <a16:creationId xmlns="" xmlns:a16="http://schemas.microsoft.com/office/drawing/2014/main" id="{979BDFDA-3956-40A1-AAA5-058E14FCE477}"/>
              </a:ext>
            </a:extLst>
          </p:cNvPr>
          <p:cNvSpPr txBox="1"/>
          <p:nvPr/>
        </p:nvSpPr>
        <p:spPr>
          <a:xfrm>
            <a:off x="2086378" y="4722837"/>
            <a:ext cx="8344168" cy="1802236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defTabSz="389626">
              <a:defRPr/>
            </a:pPr>
            <a:r>
              <a:rPr lang="en-US" sz="3200" dirty="0">
                <a:solidFill>
                  <a:schemeClr val="bg1"/>
                </a:solidFill>
              </a:rPr>
              <a:t>On-Street Parking &amp; </a:t>
            </a:r>
            <a:r>
              <a:rPr lang="en-US" sz="3200" dirty="0" err="1">
                <a:solidFill>
                  <a:schemeClr val="bg1"/>
                </a:solidFill>
              </a:rPr>
              <a:t>Kerbside</a:t>
            </a:r>
            <a:r>
              <a:rPr lang="en-US" sz="3200" dirty="0">
                <a:solidFill>
                  <a:schemeClr val="bg1"/>
                </a:solidFill>
              </a:rPr>
              <a:t> Management Tools</a:t>
            </a:r>
            <a:endParaRPr lang="it-IT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389626">
              <a:defRPr/>
            </a:pPr>
            <a:endParaRPr lang="it-IT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389626">
              <a:defRPr/>
            </a:pPr>
            <a:r>
              <a:rPr lang="it-IT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r>
              <a:rPr lang="it-IT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Thierry BRUSSEAUX</a:t>
            </a:r>
            <a:endParaRPr lang="it-IT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389626">
              <a:defRPr/>
            </a:pPr>
            <a:endParaRPr lang="it-IT" sz="800" dirty="0">
              <a:solidFill>
                <a:srgbClr val="4472C4">
                  <a:lumMod val="75000"/>
                </a:srgbClr>
              </a:solidFill>
              <a:latin typeface="Century Gothic"/>
            </a:endParaRPr>
          </a:p>
          <a:p>
            <a:pPr defTabSz="389626">
              <a:defRPr/>
            </a:pPr>
            <a:endParaRPr lang="it-IT" sz="1600" dirty="0">
              <a:solidFill>
                <a:srgbClr val="4472C4">
                  <a:lumMod val="75000"/>
                </a:srgbClr>
              </a:solidFill>
              <a:latin typeface="Century Gothic"/>
            </a:endParaRP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981" y="5348760"/>
            <a:ext cx="2245340" cy="1176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50362C6A-18F8-F347-A4CD-2B0D17166CDC}"/>
              </a:ext>
            </a:extLst>
          </p:cNvPr>
          <p:cNvSpPr/>
          <p:nvPr/>
        </p:nvSpPr>
        <p:spPr>
          <a:xfrm>
            <a:off x="2149" y="483564"/>
            <a:ext cx="12192000" cy="6374436"/>
          </a:xfrm>
          <a:prstGeom prst="rect">
            <a:avLst/>
          </a:prstGeom>
          <a:solidFill>
            <a:srgbClr val="6EC2A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63CB499-1039-D849-9F4C-40BC5EA4C36C}"/>
              </a:ext>
            </a:extLst>
          </p:cNvPr>
          <p:cNvSpPr/>
          <p:nvPr/>
        </p:nvSpPr>
        <p:spPr>
          <a:xfrm>
            <a:off x="0" y="-5828478"/>
            <a:ext cx="12192000" cy="6858000"/>
          </a:xfrm>
          <a:prstGeom prst="rect">
            <a:avLst/>
          </a:prstGeom>
          <a:solidFill>
            <a:srgbClr val="006AAA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="" xmlns:a16="http://schemas.microsoft.com/office/drawing/2014/main" id="{07DB025E-50BE-7647-B4BA-41CA73DF1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9672"/>
            <a:ext cx="12192000" cy="4060362"/>
          </a:xfrm>
          <a:prstGeom prst="rect">
            <a:avLst/>
          </a:prstGeom>
          <a:solidFill>
            <a:srgbClr val="006AAA"/>
          </a:solidFill>
          <a:ln>
            <a:noFill/>
          </a:ln>
        </p:spPr>
      </p:pic>
      <p:sp>
        <p:nvSpPr>
          <p:cNvPr id="37" name="ZoneTexte 36">
            <a:extLst>
              <a:ext uri="{FF2B5EF4-FFF2-40B4-BE49-F238E27FC236}">
                <a16:creationId xmlns="" xmlns:a16="http://schemas.microsoft.com/office/drawing/2014/main" id="{932533F3-0228-CC46-878E-E102300D4128}"/>
              </a:ext>
            </a:extLst>
          </p:cNvPr>
          <p:cNvSpPr txBox="1"/>
          <p:nvPr/>
        </p:nvSpPr>
        <p:spPr>
          <a:xfrm>
            <a:off x="427383" y="1558998"/>
            <a:ext cx="6845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ON-STREET PARKING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OMNI CHANNEL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INTERFACES </a:t>
            </a:r>
          </a:p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manage the allocation and payment of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kerbside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use for an </a:t>
            </a:r>
            <a:r>
              <a:rPr lang="en-US" sz="1600" b="1" spc="40" dirty="0"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spc="40" dirty="0">
                <a:latin typeface="Arial" panose="020B0604020202020204" pitchFamily="34" charset="0"/>
                <a:cs typeface="Arial" panose="020B0604020202020204" pitchFamily="34" charset="0"/>
              </a:rPr>
              <a:t>INCLUSIVE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1600" b="1" spc="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="" xmlns:a16="http://schemas.microsoft.com/office/drawing/2014/main" id="{82D9FE6C-0607-0948-B7F8-90B6CD433740}"/>
              </a:ext>
            </a:extLst>
          </p:cNvPr>
          <p:cNvGrpSpPr/>
          <p:nvPr/>
        </p:nvGrpSpPr>
        <p:grpSpPr>
          <a:xfrm>
            <a:off x="924429" y="4517455"/>
            <a:ext cx="2862424" cy="1314859"/>
            <a:chOff x="365760" y="4493301"/>
            <a:chExt cx="2862424" cy="1314859"/>
          </a:xfrm>
        </p:grpSpPr>
        <p:sp>
          <p:nvSpPr>
            <p:cNvPr id="38" name="ZoneTexte 37">
              <a:extLst>
                <a:ext uri="{FF2B5EF4-FFF2-40B4-BE49-F238E27FC236}">
                  <a16:creationId xmlns="" xmlns:a16="http://schemas.microsoft.com/office/drawing/2014/main" id="{C792C1CF-1414-9848-BA05-F2660FA19F2D}"/>
                </a:ext>
              </a:extLst>
            </p:cNvPr>
            <p:cNvSpPr txBox="1"/>
            <p:nvPr/>
          </p:nvSpPr>
          <p:spPr>
            <a:xfrm>
              <a:off x="365760" y="4493301"/>
              <a:ext cx="2862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Map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based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Offer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 &amp;</a:t>
              </a:r>
              <a:b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Regulation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="" xmlns:a16="http://schemas.microsoft.com/office/drawing/2014/main" id="{4DE2E978-FA03-EF48-A1D0-A19CE7D929B3}"/>
                </a:ext>
              </a:extLst>
            </p:cNvPr>
            <p:cNvGrpSpPr/>
            <p:nvPr/>
          </p:nvGrpSpPr>
          <p:grpSpPr>
            <a:xfrm>
              <a:off x="767873" y="5192607"/>
              <a:ext cx="2058199" cy="615553"/>
              <a:chOff x="1060916" y="5192607"/>
              <a:chExt cx="2058199" cy="615553"/>
            </a:xfrm>
          </p:grpSpPr>
          <p:pic>
            <p:nvPicPr>
              <p:cNvPr id="18" name="Image 17">
                <a:extLst>
                  <a:ext uri="{FF2B5EF4-FFF2-40B4-BE49-F238E27FC236}">
                    <a16:creationId xmlns="" xmlns:a16="http://schemas.microsoft.com/office/drawing/2014/main" id="{E6CBD48E-6BC7-2F49-A752-A935C8A4D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0916" y="5192607"/>
                <a:ext cx="612862" cy="612862"/>
              </a:xfrm>
              <a:prstGeom prst="rect">
                <a:avLst/>
              </a:prstGeom>
            </p:spPr>
          </p:pic>
          <p:pic>
            <p:nvPicPr>
              <p:cNvPr id="44" name="Image 43">
                <a:extLst>
                  <a:ext uri="{FF2B5EF4-FFF2-40B4-BE49-F238E27FC236}">
                    <a16:creationId xmlns="" xmlns:a16="http://schemas.microsoft.com/office/drawing/2014/main" id="{0E1AB578-D2DF-7044-A72F-BF55AD920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6253" y="5192607"/>
                <a:ext cx="612862" cy="612862"/>
              </a:xfrm>
              <a:prstGeom prst="rect">
                <a:avLst/>
              </a:prstGeom>
            </p:spPr>
          </p:pic>
          <p:pic>
            <p:nvPicPr>
              <p:cNvPr id="45" name="Image 44">
                <a:extLst>
                  <a:ext uri="{FF2B5EF4-FFF2-40B4-BE49-F238E27FC236}">
                    <a16:creationId xmlns="" xmlns:a16="http://schemas.microsoft.com/office/drawing/2014/main" id="{9C20DD39-BDA6-C541-81D3-B13BDB477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2239" y="5192607"/>
                <a:ext cx="615553" cy="615553"/>
              </a:xfrm>
              <a:prstGeom prst="rect">
                <a:avLst/>
              </a:prstGeom>
            </p:spPr>
          </p:pic>
        </p:grpSp>
      </p:grp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8C40FA1A-8ABB-EE4B-8BA1-712AE48FE69A}"/>
              </a:ext>
            </a:extLst>
          </p:cNvPr>
          <p:cNvGrpSpPr/>
          <p:nvPr/>
        </p:nvGrpSpPr>
        <p:grpSpPr>
          <a:xfrm>
            <a:off x="4084320" y="3269491"/>
            <a:ext cx="3188121" cy="1029946"/>
            <a:chOff x="4084320" y="3513054"/>
            <a:chExt cx="3188121" cy="1029946"/>
          </a:xfrm>
        </p:grpSpPr>
        <p:sp>
          <p:nvSpPr>
            <p:cNvPr id="48" name="ZoneTexte 47">
              <a:extLst>
                <a:ext uri="{FF2B5EF4-FFF2-40B4-BE49-F238E27FC236}">
                  <a16:creationId xmlns="" xmlns:a16="http://schemas.microsoft.com/office/drawing/2014/main" id="{95D81905-CAB9-F345-B5DB-E8D95C080DCD}"/>
                </a:ext>
              </a:extLst>
            </p:cNvPr>
            <p:cNvSpPr txBox="1"/>
            <p:nvPr/>
          </p:nvSpPr>
          <p:spPr>
            <a:xfrm>
              <a:off x="4084320" y="3513054"/>
              <a:ext cx="3188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All </a:t>
              </a:r>
              <a:r>
                <a:rPr lang="fr-FR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payment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means</a:t>
              </a:r>
              <a:endParaRPr lang="fr-FR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Image 51">
              <a:extLst>
                <a:ext uri="{FF2B5EF4-FFF2-40B4-BE49-F238E27FC236}">
                  <a16:creationId xmlns="" xmlns:a16="http://schemas.microsoft.com/office/drawing/2014/main" id="{EC21EAAF-8DA4-AD47-9952-F79798426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0912" y="3924649"/>
              <a:ext cx="2774937" cy="618351"/>
            </a:xfrm>
            <a:prstGeom prst="rect">
              <a:avLst/>
            </a:prstGeom>
          </p:spPr>
        </p:pic>
      </p:grpSp>
      <p:pic>
        <p:nvPicPr>
          <p:cNvPr id="60" name="Image 59">
            <a:extLst>
              <a:ext uri="{FF2B5EF4-FFF2-40B4-BE49-F238E27FC236}">
                <a16:creationId xmlns="" xmlns:a16="http://schemas.microsoft.com/office/drawing/2014/main" id="{6132786B-5121-DE4E-8F26-1539E10B5C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54" y="5987375"/>
            <a:ext cx="1377950" cy="72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E50F4D64-2ED0-2541-BBAF-414B3920C61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361" y="1029522"/>
            <a:ext cx="2607915" cy="5273463"/>
          </a:xfrm>
          <a:prstGeom prst="rect">
            <a:avLst/>
          </a:prstGeom>
          <a:effectLst>
            <a:outerShdw blurRad="240177" dist="239486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690F9704-8198-2146-89DB-3D1DA338FAF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0087" y="-824759"/>
            <a:ext cx="3841822" cy="7426631"/>
          </a:xfrm>
          <a:prstGeom prst="rect">
            <a:avLst/>
          </a:prstGeom>
          <a:effectLst>
            <a:reflection blurRad="6350" stA="26225" endPos="3000" dir="5400000" sy="-100000" algn="bl" rotWithShape="0"/>
          </a:effectLst>
        </p:spPr>
      </p:pic>
      <p:grpSp>
        <p:nvGrpSpPr>
          <p:cNvPr id="9" name="Groupe 8">
            <a:extLst>
              <a:ext uri="{FF2B5EF4-FFF2-40B4-BE49-F238E27FC236}">
                <a16:creationId xmlns="" xmlns:a16="http://schemas.microsoft.com/office/drawing/2014/main" id="{8017E2E5-1178-2C41-AC5D-8CA6DC1F8D74}"/>
              </a:ext>
            </a:extLst>
          </p:cNvPr>
          <p:cNvGrpSpPr/>
          <p:nvPr/>
        </p:nvGrpSpPr>
        <p:grpSpPr>
          <a:xfrm>
            <a:off x="4332979" y="4518779"/>
            <a:ext cx="2690801" cy="1755905"/>
            <a:chOff x="4581640" y="4762342"/>
            <a:chExt cx="2690801" cy="1755905"/>
          </a:xfrm>
        </p:grpSpPr>
        <p:sp>
          <p:nvSpPr>
            <p:cNvPr id="56" name="ZoneTexte 55">
              <a:extLst>
                <a:ext uri="{FF2B5EF4-FFF2-40B4-BE49-F238E27FC236}">
                  <a16:creationId xmlns="" xmlns:a16="http://schemas.microsoft.com/office/drawing/2014/main" id="{58030DEA-5366-A74A-8D37-F3B225E4AFF8}"/>
                </a:ext>
              </a:extLst>
            </p:cNvPr>
            <p:cNvSpPr txBox="1"/>
            <p:nvPr/>
          </p:nvSpPr>
          <p:spPr>
            <a:xfrm>
              <a:off x="4581640" y="4762342"/>
              <a:ext cx="2690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All sales </a:t>
              </a:r>
              <a:r>
                <a:rPr lang="fr-FR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channels</a:t>
              </a:r>
              <a:endParaRPr lang="fr-FR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07BB962C-EC58-F542-AACD-477C8E863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0377" y="5170389"/>
              <a:ext cx="2213326" cy="1347858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="" xmlns:a16="http://schemas.microsoft.com/office/drawing/2014/main" id="{76879A10-F6C9-C64F-9037-4D68D00DFCF6}"/>
              </a:ext>
            </a:extLst>
          </p:cNvPr>
          <p:cNvGrpSpPr/>
          <p:nvPr/>
        </p:nvGrpSpPr>
        <p:grpSpPr>
          <a:xfrm>
            <a:off x="1011802" y="3269491"/>
            <a:ext cx="2687678" cy="1030695"/>
            <a:chOff x="1011802" y="3269491"/>
            <a:chExt cx="2687678" cy="1030695"/>
          </a:xfrm>
        </p:grpSpPr>
        <p:sp>
          <p:nvSpPr>
            <p:cNvPr id="21" name="ZoneTexte 20">
              <a:extLst>
                <a:ext uri="{FF2B5EF4-FFF2-40B4-BE49-F238E27FC236}">
                  <a16:creationId xmlns="" xmlns:a16="http://schemas.microsoft.com/office/drawing/2014/main" id="{B6BC371C-267D-544D-A87E-A821C815DD4D}"/>
                </a:ext>
              </a:extLst>
            </p:cNvPr>
            <p:cNvSpPr txBox="1"/>
            <p:nvPr/>
          </p:nvSpPr>
          <p:spPr>
            <a:xfrm>
              <a:off x="1011802" y="3269491"/>
              <a:ext cx="2687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User &amp; </a:t>
              </a:r>
              <a:r>
                <a:rPr lang="fr-FR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Vehicle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types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5F7C9097-35AD-E34C-8BFB-FF376AAF0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491" y="3670936"/>
              <a:ext cx="1403886" cy="628501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="" xmlns:a16="http://schemas.microsoft.com/office/drawing/2014/main" id="{B4F8A264-EE6A-544E-A652-6ABC02451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6882" y="3670186"/>
              <a:ext cx="630000" cy="63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84165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98AAFA4-9C92-7543-B3AF-3F9A2804B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AAA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193DFC1-1697-6C49-ADE6-118DDEF3B7F6}"/>
              </a:ext>
            </a:extLst>
          </p:cNvPr>
          <p:cNvSpPr/>
          <p:nvPr/>
        </p:nvSpPr>
        <p:spPr>
          <a:xfrm>
            <a:off x="0" y="13399"/>
            <a:ext cx="12192000" cy="6858000"/>
          </a:xfrm>
          <a:prstGeom prst="rect">
            <a:avLst/>
          </a:prstGeom>
          <a:solidFill>
            <a:srgbClr val="6EC2A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C8452373-1526-B24E-B16B-FEA6EF7B2B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9672"/>
            <a:ext cx="12192000" cy="4060362"/>
          </a:xfrm>
          <a:prstGeom prst="rect">
            <a:avLst/>
          </a:prstGeom>
          <a:solidFill>
            <a:srgbClr val="006AAA"/>
          </a:solidFill>
          <a:ln>
            <a:noFill/>
          </a:ln>
        </p:spPr>
      </p:pic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A01E1B85-82B9-4440-A798-1FBC39E55027}"/>
              </a:ext>
            </a:extLst>
          </p:cNvPr>
          <p:cNvSpPr txBox="1"/>
          <p:nvPr/>
        </p:nvSpPr>
        <p:spPr>
          <a:xfrm>
            <a:off x="6096000" y="1802561"/>
            <a:ext cx="59993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ON-STREET PARKING MANAGEMENT </a:t>
            </a:r>
          </a:p>
          <a:p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Local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Authorities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set up and control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kerbside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use to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facilitate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modal shift for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MOBILITY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1A7B299C-ECCC-AB46-820B-575BE3F448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33" y="5897743"/>
            <a:ext cx="1377950" cy="720000"/>
          </a:xfrm>
          <a:prstGeom prst="rect">
            <a:avLst/>
          </a:prstGeom>
          <a:effectLst/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65398CB-9432-D949-AB7B-FB0DC27563A7}"/>
              </a:ext>
            </a:extLst>
          </p:cNvPr>
          <p:cNvSpPr/>
          <p:nvPr/>
        </p:nvSpPr>
        <p:spPr>
          <a:xfrm>
            <a:off x="6096000" y="3443447"/>
            <a:ext cx="321468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0000"/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Kerbside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18000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Shared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allocated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spaces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180000">
              <a:buFont typeface="Arial" panose="020B0604020202020204" pitchFamily="34" charset="0"/>
              <a:buChar char="•"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0000"/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Regulation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tariffs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defTabSz="18000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defTabSz="1800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User &amp;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Vehicle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types </a:t>
            </a:r>
          </a:p>
          <a:p>
            <a:pPr marL="285750" indent="-285750" defTabSz="18000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mode</a:t>
            </a:r>
          </a:p>
          <a:p>
            <a:pPr marL="285750" indent="-285750" defTabSz="18000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0000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  <a:p>
            <a:pPr defTabSz="180000"/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0000"/>
            <a:r>
              <a:rPr lang="fr-F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Asset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18000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0000"/>
            <a:endParaRPr lang="fr-FR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4A54994-AD6B-6C4B-8E0C-0ED756E25F3F}"/>
              </a:ext>
            </a:extLst>
          </p:cNvPr>
          <p:cNvSpPr/>
          <p:nvPr/>
        </p:nvSpPr>
        <p:spPr>
          <a:xfrm>
            <a:off x="9310687" y="3443447"/>
            <a:ext cx="28813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0000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Monitoring </a:t>
            </a:r>
          </a:p>
          <a:p>
            <a:pPr marL="285750" indent="-285750" defTabSz="18000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Tickets, uses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18000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Control, respect</a:t>
            </a:r>
          </a:p>
          <a:p>
            <a:pPr marL="285750" indent="-285750" defTabSz="18000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0000"/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Analytics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0000"/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80000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Open data</a:t>
            </a:r>
            <a:endParaRPr lang="fr-FR" sz="1600" dirty="0"/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F50BE926-9B1E-EE4F-A769-BA629DF4E03F}"/>
              </a:ext>
            </a:extLst>
          </p:cNvPr>
          <p:cNvGrpSpPr/>
          <p:nvPr/>
        </p:nvGrpSpPr>
        <p:grpSpPr>
          <a:xfrm>
            <a:off x="-3802569" y="-638414"/>
            <a:ext cx="12167743" cy="8849266"/>
            <a:chOff x="-3802569" y="-638414"/>
            <a:chExt cx="12167743" cy="8849266"/>
          </a:xfrm>
        </p:grpSpPr>
        <p:grpSp>
          <p:nvGrpSpPr>
            <p:cNvPr id="13" name="Groupe 12">
              <a:extLst>
                <a:ext uri="{FF2B5EF4-FFF2-40B4-BE49-F238E27FC236}">
                  <a16:creationId xmlns="" xmlns:a16="http://schemas.microsoft.com/office/drawing/2014/main" id="{96592D50-CA1D-1C4C-B414-5446526BCD4F}"/>
                </a:ext>
              </a:extLst>
            </p:cNvPr>
            <p:cNvGrpSpPr/>
            <p:nvPr/>
          </p:nvGrpSpPr>
          <p:grpSpPr>
            <a:xfrm>
              <a:off x="-3802569" y="-638414"/>
              <a:ext cx="12167743" cy="8849266"/>
              <a:chOff x="2227698" y="561532"/>
              <a:chExt cx="7430385" cy="5403917"/>
            </a:xfrm>
          </p:grpSpPr>
          <p:pic>
            <p:nvPicPr>
              <p:cNvPr id="14" name="Image 2" descr="Image 2">
                <a:extLst>
                  <a:ext uri="{FF2B5EF4-FFF2-40B4-BE49-F238E27FC236}">
                    <a16:creationId xmlns="" xmlns:a16="http://schemas.microsoft.com/office/drawing/2014/main" id="{86D8997F-FFB8-0B4F-8654-589D80306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7698" y="561532"/>
                <a:ext cx="7430385" cy="540391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5" name="Image 14">
                <a:extLst>
                  <a:ext uri="{FF2B5EF4-FFF2-40B4-BE49-F238E27FC236}">
                    <a16:creationId xmlns="" xmlns:a16="http://schemas.microsoft.com/office/drawing/2014/main" id="{ED1EB7C2-3AB6-9F48-8506-0E31019D2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97824" y="1449281"/>
                <a:ext cx="4078628" cy="2348534"/>
              </a:xfrm>
              <a:prstGeom prst="rect">
                <a:avLst/>
              </a:prstGeom>
            </p:spPr>
          </p:pic>
        </p:grpSp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BEB06EB6-B27A-7D4E-B2C3-366B8521B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13116" y="1222479"/>
              <a:ext cx="6424509" cy="2390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65526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17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8F1E1AFC-2AB4-374F-BAB5-6C38E54CCD12}"/>
              </a:ext>
            </a:extLst>
          </p:cNvPr>
          <p:cNvSpPr/>
          <p:nvPr/>
        </p:nvSpPr>
        <p:spPr>
          <a:xfrm>
            <a:off x="0" y="7535945"/>
            <a:ext cx="12192000" cy="6858000"/>
          </a:xfrm>
          <a:prstGeom prst="rect">
            <a:avLst/>
          </a:prstGeom>
          <a:solidFill>
            <a:srgbClr val="6EC2A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5C787ADF-D699-734D-AFBA-38D167057B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AAA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Trebuchet MS" panose="020B0603020202020204" pitchFamily="34" charset="0"/>
            </a:endParaRPr>
          </a:p>
        </p:txBody>
      </p:sp>
      <p:pic>
        <p:nvPicPr>
          <p:cNvPr id="73" name="Image 72">
            <a:extLst>
              <a:ext uri="{FF2B5EF4-FFF2-40B4-BE49-F238E27FC236}">
                <a16:creationId xmlns="" xmlns:a16="http://schemas.microsoft.com/office/drawing/2014/main" id="{BCCC6B49-1044-134C-9541-A78592F009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32493"/>
            <a:ext cx="12192000" cy="4060362"/>
          </a:xfrm>
          <a:prstGeom prst="rect">
            <a:avLst/>
          </a:prstGeom>
          <a:solidFill>
            <a:srgbClr val="006AAA"/>
          </a:solidFill>
          <a:ln>
            <a:noFill/>
          </a:ln>
        </p:spPr>
      </p:pic>
      <p:pic>
        <p:nvPicPr>
          <p:cNvPr id="74" name="Image 73">
            <a:extLst>
              <a:ext uri="{FF2B5EF4-FFF2-40B4-BE49-F238E27FC236}">
                <a16:creationId xmlns="" xmlns:a16="http://schemas.microsoft.com/office/drawing/2014/main" id="{6B5BC869-C970-CE47-B800-803F18C9E6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33" y="131569"/>
            <a:ext cx="1377950" cy="720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="" xmlns:a16="http://schemas.microsoft.com/office/drawing/2014/main" id="{61A829B7-8DB4-404A-9189-FD709611BFAD}"/>
              </a:ext>
            </a:extLst>
          </p:cNvPr>
          <p:cNvGrpSpPr/>
          <p:nvPr/>
        </p:nvGrpSpPr>
        <p:grpSpPr>
          <a:xfrm>
            <a:off x="2799124" y="570847"/>
            <a:ext cx="6593752" cy="674518"/>
            <a:chOff x="1131689" y="1394460"/>
            <a:chExt cx="9928623" cy="1015663"/>
          </a:xfrm>
        </p:grpSpPr>
        <p:pic>
          <p:nvPicPr>
            <p:cNvPr id="17" name="Image 16">
              <a:extLst>
                <a:ext uri="{FF2B5EF4-FFF2-40B4-BE49-F238E27FC236}">
                  <a16:creationId xmlns="" xmlns:a16="http://schemas.microsoft.com/office/drawing/2014/main" id="{FD9A3A05-799E-C748-827D-C16C46CEB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89" y="1394460"/>
              <a:ext cx="1015663" cy="1015663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="" xmlns:a16="http://schemas.microsoft.com/office/drawing/2014/main" id="{4E020086-D22E-7E44-A958-AB54DDD77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4969" y="1394460"/>
              <a:ext cx="1015663" cy="1015663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="" xmlns:a16="http://schemas.microsoft.com/office/drawing/2014/main" id="{5F88A912-6A7C-6E4B-9E57-63C8F7EC0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8249" y="1394460"/>
              <a:ext cx="1015663" cy="1015663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="" xmlns:a16="http://schemas.microsoft.com/office/drawing/2014/main" id="{1E91B71B-BF1E-1C41-8AB6-828C64CC2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1529" y="1394460"/>
              <a:ext cx="1015663" cy="1015663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="" xmlns:a16="http://schemas.microsoft.com/office/drawing/2014/main" id="{211F216A-A820-404C-9602-1BE96AFB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4809" y="1394460"/>
              <a:ext cx="1015663" cy="1015663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="" xmlns:a16="http://schemas.microsoft.com/office/drawing/2014/main" id="{D21486C0-7713-004C-8F2F-B623F774F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8089" y="1394460"/>
              <a:ext cx="1015663" cy="1015663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="" xmlns:a16="http://schemas.microsoft.com/office/drawing/2014/main" id="{4ECC6F4F-6EF9-8041-9331-E32C8F5A5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1369" y="1394460"/>
              <a:ext cx="1015663" cy="1015663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="" xmlns:a16="http://schemas.microsoft.com/office/drawing/2014/main" id="{D09B0AE0-C048-0146-9ED8-98291F56F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4649" y="1394460"/>
              <a:ext cx="1015663" cy="1015663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3F6BADB7-F102-B641-8708-749D3A8585B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049" y="4860953"/>
            <a:ext cx="3285684" cy="701525"/>
          </a:xfrm>
          <a:prstGeom prst="rect">
            <a:avLst/>
          </a:prstGeom>
        </p:spPr>
      </p:pic>
      <p:sp>
        <p:nvSpPr>
          <p:cNvPr id="29" name="Triangle isocèle 1">
            <a:extLst>
              <a:ext uri="{FF2B5EF4-FFF2-40B4-BE49-F238E27FC236}">
                <a16:creationId xmlns="" xmlns:a16="http://schemas.microsoft.com/office/drawing/2014/main" id="{318A0C25-FFF9-9044-ABDE-DD879736F580}"/>
              </a:ext>
            </a:extLst>
          </p:cNvPr>
          <p:cNvSpPr/>
          <p:nvPr/>
        </p:nvSpPr>
        <p:spPr>
          <a:xfrm>
            <a:off x="5976475" y="1529855"/>
            <a:ext cx="239050" cy="2060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isocèle 1">
            <a:extLst>
              <a:ext uri="{FF2B5EF4-FFF2-40B4-BE49-F238E27FC236}">
                <a16:creationId xmlns="" xmlns:a16="http://schemas.microsoft.com/office/drawing/2014/main" id="{6A46F30D-A04E-9143-8A33-51F4D12FDCFA}"/>
              </a:ext>
            </a:extLst>
          </p:cNvPr>
          <p:cNvSpPr/>
          <p:nvPr/>
        </p:nvSpPr>
        <p:spPr>
          <a:xfrm rot="10800000">
            <a:off x="4839953" y="4316938"/>
            <a:ext cx="239050" cy="2060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riangle isocèle 1">
            <a:extLst>
              <a:ext uri="{FF2B5EF4-FFF2-40B4-BE49-F238E27FC236}">
                <a16:creationId xmlns="" xmlns:a16="http://schemas.microsoft.com/office/drawing/2014/main" id="{D2DB8950-DC7B-3C47-A28D-EEDCDA794E2B}"/>
              </a:ext>
            </a:extLst>
          </p:cNvPr>
          <p:cNvSpPr/>
          <p:nvPr/>
        </p:nvSpPr>
        <p:spPr>
          <a:xfrm rot="10800000">
            <a:off x="7091755" y="4316938"/>
            <a:ext cx="239050" cy="2060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D25A2148-5B66-C74C-B3AC-1CF63B19EE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6450" y="4860952"/>
            <a:ext cx="701525" cy="701525"/>
          </a:xfrm>
          <a:prstGeom prst="rect">
            <a:avLst/>
          </a:prstGeom>
        </p:spPr>
      </p:pic>
      <p:grpSp>
        <p:nvGrpSpPr>
          <p:cNvPr id="40" name="Groupe 39"/>
          <p:cNvGrpSpPr/>
          <p:nvPr/>
        </p:nvGrpSpPr>
        <p:grpSpPr>
          <a:xfrm>
            <a:off x="335593" y="1314524"/>
            <a:ext cx="12366417" cy="3648810"/>
            <a:chOff x="367022" y="1380419"/>
            <a:chExt cx="12366417" cy="3648810"/>
          </a:xfrm>
        </p:grpSpPr>
        <p:grpSp>
          <p:nvGrpSpPr>
            <p:cNvPr id="41" name="Groupe 40">
              <a:extLst>
                <a:ext uri="{FF2B5EF4-FFF2-40B4-BE49-F238E27FC236}">
                  <a16:creationId xmlns="" xmlns:a16="http://schemas.microsoft.com/office/drawing/2014/main" id="{AF10FDCA-B762-CD4B-A37C-50A1DE4538EE}"/>
                </a:ext>
              </a:extLst>
            </p:cNvPr>
            <p:cNvGrpSpPr/>
            <p:nvPr/>
          </p:nvGrpSpPr>
          <p:grpSpPr>
            <a:xfrm>
              <a:off x="8129365" y="1680813"/>
              <a:ext cx="4604074" cy="3348416"/>
              <a:chOff x="2227698" y="561532"/>
              <a:chExt cx="7430385" cy="5403917"/>
            </a:xfrm>
          </p:grpSpPr>
          <p:pic>
            <p:nvPicPr>
              <p:cNvPr id="47" name="Image 2" descr="Image 2">
                <a:extLst>
                  <a:ext uri="{FF2B5EF4-FFF2-40B4-BE49-F238E27FC236}">
                    <a16:creationId xmlns="" xmlns:a16="http://schemas.microsoft.com/office/drawing/2014/main" id="{6C1F50D8-E910-044D-B7ED-239354194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27698" y="561532"/>
                <a:ext cx="7430385" cy="540391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62" name="Image 61">
                <a:extLst>
                  <a:ext uri="{FF2B5EF4-FFF2-40B4-BE49-F238E27FC236}">
                    <a16:creationId xmlns="" xmlns:a16="http://schemas.microsoft.com/office/drawing/2014/main" id="{3945747A-A949-B840-B017-4E3767FC1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97824" y="1428843"/>
                <a:ext cx="4078628" cy="2377985"/>
              </a:xfrm>
              <a:prstGeom prst="rect">
                <a:avLst/>
              </a:prstGeom>
            </p:spPr>
          </p:pic>
        </p:grpSp>
        <p:grpSp>
          <p:nvGrpSpPr>
            <p:cNvPr id="3" name="Groupe 2">
              <a:extLst>
                <a:ext uri="{FF2B5EF4-FFF2-40B4-BE49-F238E27FC236}">
                  <a16:creationId xmlns="" xmlns:a16="http://schemas.microsoft.com/office/drawing/2014/main" id="{398024D3-7806-5A4C-AB41-9BCF8D7BA6D4}"/>
                </a:ext>
              </a:extLst>
            </p:cNvPr>
            <p:cNvGrpSpPr/>
            <p:nvPr/>
          </p:nvGrpSpPr>
          <p:grpSpPr>
            <a:xfrm>
              <a:off x="367022" y="1380419"/>
              <a:ext cx="2855454" cy="2994088"/>
              <a:chOff x="-502543" y="44626"/>
              <a:chExt cx="5445396" cy="5709774"/>
            </a:xfrm>
          </p:grpSpPr>
          <p:pic>
            <p:nvPicPr>
              <p:cNvPr id="33" name="Image 32">
                <a:extLst>
                  <a:ext uri="{FF2B5EF4-FFF2-40B4-BE49-F238E27FC236}">
                    <a16:creationId xmlns="" xmlns:a16="http://schemas.microsoft.com/office/drawing/2014/main" id="{BAED48B0-8A53-394D-89E6-898447E03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7826" y="747215"/>
                <a:ext cx="2005027" cy="4054366"/>
              </a:xfrm>
              <a:prstGeom prst="rect">
                <a:avLst/>
              </a:prstGeom>
              <a:effectLst>
                <a:outerShdw blurRad="240177" dist="239486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Image 31">
                <a:extLst>
                  <a:ext uri="{FF2B5EF4-FFF2-40B4-BE49-F238E27FC236}">
                    <a16:creationId xmlns="" xmlns:a16="http://schemas.microsoft.com/office/drawing/2014/main" id="{DF3BA714-586E-A944-AE66-450FB5EC9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6188" y="1172525"/>
                <a:ext cx="2005027" cy="4054366"/>
              </a:xfrm>
              <a:prstGeom prst="rect">
                <a:avLst/>
              </a:prstGeom>
              <a:effectLst>
                <a:outerShdw blurRad="240177" dist="239486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Image 62">
                <a:extLst>
                  <a:ext uri="{FF2B5EF4-FFF2-40B4-BE49-F238E27FC236}">
                    <a16:creationId xmlns="" xmlns:a16="http://schemas.microsoft.com/office/drawing/2014/main" id="{31F591E9-EFF1-824F-BB84-330437CEE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6955" y="1470242"/>
                <a:ext cx="2005028" cy="4054366"/>
              </a:xfrm>
              <a:prstGeom prst="rect">
                <a:avLst/>
              </a:prstGeom>
              <a:effectLst>
                <a:outerShdw blurRad="240177" dist="239486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7" name="Image 66">
                <a:extLst>
                  <a:ext uri="{FF2B5EF4-FFF2-40B4-BE49-F238E27FC236}">
                    <a16:creationId xmlns="" xmlns:a16="http://schemas.microsoft.com/office/drawing/2014/main" id="{1AAE6B47-6F82-F740-B566-25C87B4898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502543" y="44626"/>
                <a:ext cx="2953686" cy="5709774"/>
              </a:xfrm>
              <a:prstGeom prst="rect">
                <a:avLst/>
              </a:prstGeom>
              <a:effectLst>
                <a:reflection blurRad="6350" stA="26225" endPos="3000" dir="5400000" sy="-100000" algn="bl" rotWithShape="0"/>
              </a:effectLst>
            </p:spPr>
          </p:pic>
        </p:grpSp>
        <p:grpSp>
          <p:nvGrpSpPr>
            <p:cNvPr id="38" name="Groupe 37"/>
            <p:cNvGrpSpPr/>
            <p:nvPr/>
          </p:nvGrpSpPr>
          <p:grpSpPr>
            <a:xfrm>
              <a:off x="4000205" y="2359225"/>
              <a:ext cx="4105056" cy="1546579"/>
              <a:chOff x="6028382" y="4786956"/>
              <a:chExt cx="4105056" cy="1546579"/>
            </a:xfrm>
          </p:grpSpPr>
          <p:pic>
            <p:nvPicPr>
              <p:cNvPr id="45" name="Image 44">
                <a:extLst>
                  <a:ext uri="{FF2B5EF4-FFF2-40B4-BE49-F238E27FC236}">
                    <a16:creationId xmlns="" xmlns:a16="http://schemas.microsoft.com/office/drawing/2014/main" id="{7BB3456A-B72D-DB4B-9C8D-A977B674AA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b="31327"/>
              <a:stretch/>
            </p:blipFill>
            <p:spPr>
              <a:xfrm>
                <a:off x="6028382" y="4786956"/>
                <a:ext cx="4105056" cy="1546579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7270051" y="5393640"/>
                <a:ext cx="164256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000" b="1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Digital </a:t>
                </a:r>
              </a:p>
              <a:p>
                <a:pPr algn="ctr"/>
                <a:r>
                  <a:rPr lang="fr-FR" sz="2000" b="1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Parking HUB</a:t>
                </a:r>
                <a:endParaRPr lang="fr-FR" sz="2000" b="1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27" name="Triangle isocèle 1">
              <a:extLst>
                <a:ext uri="{FF2B5EF4-FFF2-40B4-BE49-F238E27FC236}">
                  <a16:creationId xmlns="" xmlns:a16="http://schemas.microsoft.com/office/drawing/2014/main" id="{F97872AF-923C-2949-8CE2-5723D7997D40}"/>
                </a:ext>
              </a:extLst>
            </p:cNvPr>
            <p:cNvSpPr/>
            <p:nvPr/>
          </p:nvSpPr>
          <p:spPr>
            <a:xfrm rot="16200000">
              <a:off x="3988237" y="2955986"/>
              <a:ext cx="239050" cy="20607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Triangle isocèle 1">
              <a:extLst>
                <a:ext uri="{FF2B5EF4-FFF2-40B4-BE49-F238E27FC236}">
                  <a16:creationId xmlns="" xmlns:a16="http://schemas.microsoft.com/office/drawing/2014/main" id="{BF1EEA5B-B4F1-8341-93C0-ADF972FF7B64}"/>
                </a:ext>
              </a:extLst>
            </p:cNvPr>
            <p:cNvSpPr/>
            <p:nvPr/>
          </p:nvSpPr>
          <p:spPr>
            <a:xfrm rot="5400000">
              <a:off x="7717275" y="2955986"/>
              <a:ext cx="239050" cy="20607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190152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83223A3-BABD-504C-8686-785B9C1992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7A5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134" y="1899997"/>
            <a:ext cx="3554660" cy="186225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BB4CB303-A43B-9C4B-AC05-9560E2298BFD}"/>
              </a:ext>
            </a:extLst>
          </p:cNvPr>
          <p:cNvSpPr txBox="1"/>
          <p:nvPr/>
        </p:nvSpPr>
        <p:spPr>
          <a:xfrm>
            <a:off x="3203344" y="4738542"/>
            <a:ext cx="557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: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thierry.brusseaux@flowbird.group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0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Grand écran</PresentationFormat>
  <Paragraphs>35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Tahoma</vt:lpstr>
      <vt:lpstr>Trebuchet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Parkeon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David Chauvin</dc:creator>
  <cp:lastModifiedBy>Thierry Brusseaux</cp:lastModifiedBy>
  <cp:revision>43</cp:revision>
  <dcterms:created xsi:type="dcterms:W3CDTF">2022-02-15T11:05:43Z</dcterms:created>
  <dcterms:modified xsi:type="dcterms:W3CDTF">2022-02-28T14:00:41Z</dcterms:modified>
</cp:coreProperties>
</file>