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5093" r:id="rId4"/>
    <p:sldMasterId id="2147484918" r:id="rId5"/>
    <p:sldMasterId id="2147485121" r:id="rId6"/>
    <p:sldMasterId id="2147485133" r:id="rId7"/>
  </p:sldMasterIdLst>
  <p:notesMasterIdLst>
    <p:notesMasterId r:id="rId20"/>
  </p:notesMasterIdLst>
  <p:handoutMasterIdLst>
    <p:handoutMasterId r:id="rId21"/>
  </p:handoutMasterIdLst>
  <p:sldIdLst>
    <p:sldId id="439" r:id="rId8"/>
    <p:sldId id="440" r:id="rId9"/>
    <p:sldId id="294" r:id="rId10"/>
    <p:sldId id="295" r:id="rId11"/>
    <p:sldId id="446" r:id="rId12"/>
    <p:sldId id="442" r:id="rId13"/>
    <p:sldId id="441" r:id="rId14"/>
    <p:sldId id="423" r:id="rId15"/>
    <p:sldId id="425" r:id="rId16"/>
    <p:sldId id="443" r:id="rId17"/>
    <p:sldId id="445" r:id="rId18"/>
    <p:sldId id="447" r:id="rId19"/>
  </p:sldIdLst>
  <p:sldSz cx="12869863" cy="7239000"/>
  <p:notesSz cx="6724650" cy="97742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Futura Md BT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Futura Md BT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Futura Md BT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Futura Md BT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Futura Md BT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Futura Md BT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Futura Md BT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Futura Md BT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Futura Md BT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98" userDrawn="1">
          <p15:clr>
            <a:srgbClr val="A4A3A4"/>
          </p15:clr>
        </p15:guide>
        <p15:guide id="2" orient="horz" pos="892" userDrawn="1">
          <p15:clr>
            <a:srgbClr val="A4A3A4"/>
          </p15:clr>
        </p15:guide>
        <p15:guide id="3" orient="horz" pos="4264" userDrawn="1">
          <p15:clr>
            <a:srgbClr val="A4A3A4"/>
          </p15:clr>
        </p15:guide>
        <p15:guide id="4" pos="935" userDrawn="1">
          <p15:clr>
            <a:srgbClr val="A4A3A4"/>
          </p15:clr>
        </p15:guide>
        <p15:guide id="5" pos="1660" userDrawn="1">
          <p15:clr>
            <a:srgbClr val="A4A3A4"/>
          </p15:clr>
        </p15:guide>
        <p15:guide id="6" pos="79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79">
          <p15:clr>
            <a:srgbClr val="A4A3A4"/>
          </p15:clr>
        </p15:guide>
        <p15:guide id="2" pos="211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uovo Annalisa" initials="NA" lastIdx="1" clrIdx="0"/>
  <p:cmAuthor id="2" name="Carreri Roberto" initials="CR" lastIdx="2" clrIdx="1">
    <p:extLst>
      <p:ext uri="{19B8F6BF-5375-455C-9EA6-DF929625EA0E}">
        <p15:presenceInfo xmlns:p15="http://schemas.microsoft.com/office/powerpoint/2012/main" xmlns="" userId="S-1-5-21-4287071985-2918672672-1475967375-41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212E"/>
    <a:srgbClr val="FF8029"/>
    <a:srgbClr val="253746"/>
    <a:srgbClr val="268339"/>
    <a:srgbClr val="FFFFFF"/>
    <a:srgbClr val="FF5A33"/>
    <a:srgbClr val="FF603B"/>
    <a:srgbClr val="CC00CC"/>
    <a:srgbClr val="F2B027"/>
    <a:srgbClr val="EDB6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Stile medio 3 - Color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ile medio 3 - 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Stile chiaro 3 - Color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61" autoAdjust="0"/>
    <p:restoredTop sz="94343" autoAdjust="0"/>
  </p:normalViewPr>
  <p:slideViewPr>
    <p:cSldViewPr snapToGrid="0">
      <p:cViewPr varScale="1">
        <p:scale>
          <a:sx n="93" d="100"/>
          <a:sy n="93" d="100"/>
        </p:scale>
        <p:origin x="-104" y="-536"/>
      </p:cViewPr>
      <p:guideLst>
        <p:guide orient="horz" pos="2298"/>
        <p:guide orient="horz" pos="892"/>
        <p:guide orient="horz" pos="4264"/>
        <p:guide pos="935"/>
        <p:guide pos="1660"/>
        <p:guide pos="7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-3786" y="-114"/>
      </p:cViewPr>
      <p:guideLst>
        <p:guide orient="horz" pos="3079"/>
        <p:guide pos="211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commentAuthors" Target="commentAuthor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28" Type="http://schemas.microsoft.com/office/2016/11/relationships/changesInfo" Target="changesInfos/changesInfo1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reri Roberto" userId="95bd9aa8-8bc3-4a93-baa9-7f14cc93d192" providerId="ADAL" clId="{9A84C077-58F6-41B8-AF6D-BCA8C9A93E47}"/>
    <pc:docChg chg="undo custSel delSld modSld">
      <pc:chgData name="Carreri Roberto" userId="95bd9aa8-8bc3-4a93-baa9-7f14cc93d192" providerId="ADAL" clId="{9A84C077-58F6-41B8-AF6D-BCA8C9A93E47}" dt="2021-10-04T16:50:04.364" v="267"/>
      <pc:docMkLst>
        <pc:docMk/>
      </pc:docMkLst>
      <pc:sldChg chg="del">
        <pc:chgData name="Carreri Roberto" userId="95bd9aa8-8bc3-4a93-baa9-7f14cc93d192" providerId="ADAL" clId="{9A84C077-58F6-41B8-AF6D-BCA8C9A93E47}" dt="2021-10-04T15:44:05.540" v="4" actId="2696"/>
        <pc:sldMkLst>
          <pc:docMk/>
          <pc:sldMk cId="3067433334" sldId="418"/>
        </pc:sldMkLst>
      </pc:sldChg>
      <pc:sldChg chg="modSp">
        <pc:chgData name="Carreri Roberto" userId="95bd9aa8-8bc3-4a93-baa9-7f14cc93d192" providerId="ADAL" clId="{9A84C077-58F6-41B8-AF6D-BCA8C9A93E47}" dt="2021-10-04T16:48:01.024" v="253" actId="1440"/>
        <pc:sldMkLst>
          <pc:docMk/>
          <pc:sldMk cId="2073077461" sldId="425"/>
        </pc:sldMkLst>
        <pc:picChg chg="mod">
          <ac:chgData name="Carreri Roberto" userId="95bd9aa8-8bc3-4a93-baa9-7f14cc93d192" providerId="ADAL" clId="{9A84C077-58F6-41B8-AF6D-BCA8C9A93E47}" dt="2021-10-04T16:47:53.490" v="251" actId="1440"/>
          <ac:picMkLst>
            <pc:docMk/>
            <pc:sldMk cId="2073077461" sldId="425"/>
            <ac:picMk id="8" creationId="{00000000-0000-0000-0000-000000000000}"/>
          </ac:picMkLst>
        </pc:picChg>
        <pc:picChg chg="mod">
          <ac:chgData name="Carreri Roberto" userId="95bd9aa8-8bc3-4a93-baa9-7f14cc93d192" providerId="ADAL" clId="{9A84C077-58F6-41B8-AF6D-BCA8C9A93E47}" dt="2021-10-04T16:47:56.565" v="252" actId="1440"/>
          <ac:picMkLst>
            <pc:docMk/>
            <pc:sldMk cId="2073077461" sldId="425"/>
            <ac:picMk id="34" creationId="{00000000-0000-0000-0000-000000000000}"/>
          </ac:picMkLst>
        </pc:picChg>
        <pc:picChg chg="mod">
          <ac:chgData name="Carreri Roberto" userId="95bd9aa8-8bc3-4a93-baa9-7f14cc93d192" providerId="ADAL" clId="{9A84C077-58F6-41B8-AF6D-BCA8C9A93E47}" dt="2021-10-04T16:47:49.781" v="250" actId="1440"/>
          <ac:picMkLst>
            <pc:docMk/>
            <pc:sldMk cId="2073077461" sldId="425"/>
            <ac:picMk id="82" creationId="{00000000-0000-0000-0000-000000000000}"/>
          </ac:picMkLst>
        </pc:picChg>
        <pc:picChg chg="mod">
          <ac:chgData name="Carreri Roberto" userId="95bd9aa8-8bc3-4a93-baa9-7f14cc93d192" providerId="ADAL" clId="{9A84C077-58F6-41B8-AF6D-BCA8C9A93E47}" dt="2021-10-04T16:47:47.444" v="249" actId="1440"/>
          <ac:picMkLst>
            <pc:docMk/>
            <pc:sldMk cId="2073077461" sldId="425"/>
            <ac:picMk id="85" creationId="{00000000-0000-0000-0000-000000000000}"/>
          </ac:picMkLst>
        </pc:picChg>
        <pc:picChg chg="mod">
          <ac:chgData name="Carreri Roberto" userId="95bd9aa8-8bc3-4a93-baa9-7f14cc93d192" providerId="ADAL" clId="{9A84C077-58F6-41B8-AF6D-BCA8C9A93E47}" dt="2021-10-04T16:48:01.024" v="253" actId="1440"/>
          <ac:picMkLst>
            <pc:docMk/>
            <pc:sldMk cId="2073077461" sldId="425"/>
            <ac:picMk id="98" creationId="{00000000-0000-0000-0000-000000000000}"/>
          </ac:picMkLst>
        </pc:picChg>
      </pc:sldChg>
      <pc:sldChg chg="del">
        <pc:chgData name="Carreri Roberto" userId="95bd9aa8-8bc3-4a93-baa9-7f14cc93d192" providerId="ADAL" clId="{9A84C077-58F6-41B8-AF6D-BCA8C9A93E47}" dt="2021-10-04T15:44:05.540" v="3" actId="2696"/>
        <pc:sldMkLst>
          <pc:docMk/>
          <pc:sldMk cId="3820167552" sldId="430"/>
        </pc:sldMkLst>
      </pc:sldChg>
      <pc:sldChg chg="del">
        <pc:chgData name="Carreri Roberto" userId="95bd9aa8-8bc3-4a93-baa9-7f14cc93d192" providerId="ADAL" clId="{9A84C077-58F6-41B8-AF6D-BCA8C9A93E47}" dt="2021-10-04T15:44:05.525" v="2" actId="2696"/>
        <pc:sldMkLst>
          <pc:docMk/>
          <pc:sldMk cId="2040222825" sldId="431"/>
        </pc:sldMkLst>
      </pc:sldChg>
      <pc:sldChg chg="del">
        <pc:chgData name="Carreri Roberto" userId="95bd9aa8-8bc3-4a93-baa9-7f14cc93d192" providerId="ADAL" clId="{9A84C077-58F6-41B8-AF6D-BCA8C9A93E47}" dt="2021-10-04T15:44:05.509" v="1" actId="2696"/>
        <pc:sldMkLst>
          <pc:docMk/>
          <pc:sldMk cId="3430488218" sldId="434"/>
        </pc:sldMkLst>
      </pc:sldChg>
      <pc:sldChg chg="del">
        <pc:chgData name="Carreri Roberto" userId="95bd9aa8-8bc3-4a93-baa9-7f14cc93d192" providerId="ADAL" clId="{9A84C077-58F6-41B8-AF6D-BCA8C9A93E47}" dt="2021-10-04T15:44:05.477" v="0" actId="2696"/>
        <pc:sldMkLst>
          <pc:docMk/>
          <pc:sldMk cId="897584110" sldId="438"/>
        </pc:sldMkLst>
      </pc:sldChg>
      <pc:sldChg chg="modSp">
        <pc:chgData name="Carreri Roberto" userId="95bd9aa8-8bc3-4a93-baa9-7f14cc93d192" providerId="ADAL" clId="{9A84C077-58F6-41B8-AF6D-BCA8C9A93E47}" dt="2021-10-04T16:46:15.363" v="238" actId="1076"/>
        <pc:sldMkLst>
          <pc:docMk/>
          <pc:sldMk cId="3498045578" sldId="439"/>
        </pc:sldMkLst>
        <pc:grpChg chg="mod">
          <ac:chgData name="Carreri Roberto" userId="95bd9aa8-8bc3-4a93-baa9-7f14cc93d192" providerId="ADAL" clId="{9A84C077-58F6-41B8-AF6D-BCA8C9A93E47}" dt="2021-10-04T16:46:15.363" v="238" actId="1076"/>
          <ac:grpSpMkLst>
            <pc:docMk/>
            <pc:sldMk cId="3498045578" sldId="439"/>
            <ac:grpSpMk id="31" creationId="{F6858942-5AB3-144F-975E-EF5EC92D47C8}"/>
          </ac:grpSpMkLst>
        </pc:grpChg>
      </pc:sldChg>
      <pc:sldChg chg="modSp">
        <pc:chgData name="Carreri Roberto" userId="95bd9aa8-8bc3-4a93-baa9-7f14cc93d192" providerId="ADAL" clId="{9A84C077-58F6-41B8-AF6D-BCA8C9A93E47}" dt="2021-10-04T16:45:13.172" v="231" actId="14100"/>
        <pc:sldMkLst>
          <pc:docMk/>
          <pc:sldMk cId="2738882788" sldId="441"/>
        </pc:sldMkLst>
        <pc:spChg chg="mod">
          <ac:chgData name="Carreri Roberto" userId="95bd9aa8-8bc3-4a93-baa9-7f14cc93d192" providerId="ADAL" clId="{9A84C077-58F6-41B8-AF6D-BCA8C9A93E47}" dt="2021-10-04T16:44:57.291" v="225" actId="20577"/>
          <ac:spMkLst>
            <pc:docMk/>
            <pc:sldMk cId="2738882788" sldId="441"/>
            <ac:spMk id="60" creationId="{BA8B8B09-4FC1-46A6-B89C-2ABD3FF0E21B}"/>
          </ac:spMkLst>
        </pc:spChg>
        <pc:spChg chg="mod">
          <ac:chgData name="Carreri Roberto" userId="95bd9aa8-8bc3-4a93-baa9-7f14cc93d192" providerId="ADAL" clId="{9A84C077-58F6-41B8-AF6D-BCA8C9A93E47}" dt="2021-10-04T16:45:13.172" v="231" actId="14100"/>
          <ac:spMkLst>
            <pc:docMk/>
            <pc:sldMk cId="2738882788" sldId="441"/>
            <ac:spMk id="61" creationId="{DC9DE0AC-2F90-40CD-89FF-2E810571EC63}"/>
          </ac:spMkLst>
        </pc:spChg>
      </pc:sldChg>
      <pc:sldChg chg="addSp delSp modSp">
        <pc:chgData name="Carreri Roberto" userId="95bd9aa8-8bc3-4a93-baa9-7f14cc93d192" providerId="ADAL" clId="{9A84C077-58F6-41B8-AF6D-BCA8C9A93E47}" dt="2021-10-04T16:49:41.659" v="265"/>
        <pc:sldMkLst>
          <pc:docMk/>
          <pc:sldMk cId="1810985225" sldId="442"/>
        </pc:sldMkLst>
        <pc:spChg chg="add mod">
          <ac:chgData name="Carreri Roberto" userId="95bd9aa8-8bc3-4a93-baa9-7f14cc93d192" providerId="ADAL" clId="{9A84C077-58F6-41B8-AF6D-BCA8C9A93E47}" dt="2021-10-04T16:45:24.372" v="234" actId="1076"/>
          <ac:spMkLst>
            <pc:docMk/>
            <pc:sldMk cId="1810985225" sldId="442"/>
            <ac:spMk id="33" creationId="{81E106B6-64B5-4192-8CD8-77EFCB16A353}"/>
          </ac:spMkLst>
        </pc:spChg>
        <pc:spChg chg="mod">
          <ac:chgData name="Carreri Roberto" userId="95bd9aa8-8bc3-4a93-baa9-7f14cc93d192" providerId="ADAL" clId="{9A84C077-58F6-41B8-AF6D-BCA8C9A93E47}" dt="2021-10-04T16:44:23.109" v="206" actId="113"/>
          <ac:spMkLst>
            <pc:docMk/>
            <pc:sldMk cId="1810985225" sldId="442"/>
            <ac:spMk id="61" creationId="{00000000-0000-0000-0000-000000000000}"/>
          </ac:spMkLst>
        </pc:spChg>
        <pc:spChg chg="mod">
          <ac:chgData name="Carreri Roberto" userId="95bd9aa8-8bc3-4a93-baa9-7f14cc93d192" providerId="ADAL" clId="{9A84C077-58F6-41B8-AF6D-BCA8C9A93E47}" dt="2021-10-04T16:44:29.578" v="207" actId="113"/>
          <ac:spMkLst>
            <pc:docMk/>
            <pc:sldMk cId="1810985225" sldId="442"/>
            <ac:spMk id="63" creationId="{00000000-0000-0000-0000-000000000000}"/>
          </ac:spMkLst>
        </pc:spChg>
        <pc:spChg chg="mod">
          <ac:chgData name="Carreri Roberto" userId="95bd9aa8-8bc3-4a93-baa9-7f14cc93d192" providerId="ADAL" clId="{9A84C077-58F6-41B8-AF6D-BCA8C9A93E47}" dt="2021-10-04T16:44:43.428" v="211" actId="113"/>
          <ac:spMkLst>
            <pc:docMk/>
            <pc:sldMk cId="1810985225" sldId="442"/>
            <ac:spMk id="64" creationId="{00000000-0000-0000-0000-000000000000}"/>
          </ac:spMkLst>
        </pc:spChg>
        <pc:spChg chg="mod">
          <ac:chgData name="Carreri Roberto" userId="95bd9aa8-8bc3-4a93-baa9-7f14cc93d192" providerId="ADAL" clId="{9A84C077-58F6-41B8-AF6D-BCA8C9A93E47}" dt="2021-10-04T16:45:26.540" v="235" actId="1076"/>
          <ac:spMkLst>
            <pc:docMk/>
            <pc:sldMk cId="1810985225" sldId="442"/>
            <ac:spMk id="70" creationId="{00000000-0000-0000-0000-000000000000}"/>
          </ac:spMkLst>
        </pc:spChg>
        <pc:spChg chg="del mod">
          <ac:chgData name="Carreri Roberto" userId="95bd9aa8-8bc3-4a93-baa9-7f14cc93d192" providerId="ADAL" clId="{9A84C077-58F6-41B8-AF6D-BCA8C9A93E47}" dt="2021-10-04T16:45:18.872" v="232" actId="478"/>
          <ac:spMkLst>
            <pc:docMk/>
            <pc:sldMk cId="1810985225" sldId="442"/>
            <ac:spMk id="71" creationId="{00000000-0000-0000-0000-000000000000}"/>
          </ac:spMkLst>
        </pc:spChg>
        <pc:spChg chg="mod">
          <ac:chgData name="Carreri Roberto" userId="95bd9aa8-8bc3-4a93-baa9-7f14cc93d192" providerId="ADAL" clId="{9A84C077-58F6-41B8-AF6D-BCA8C9A93E47}" dt="2021-10-04T16:44:48.593" v="213" actId="113"/>
          <ac:spMkLst>
            <pc:docMk/>
            <pc:sldMk cId="1810985225" sldId="442"/>
            <ac:spMk id="73" creationId="{00000000-0000-0000-0000-000000000000}"/>
          </ac:spMkLst>
        </pc:spChg>
        <pc:picChg chg="mod">
          <ac:chgData name="Carreri Roberto" userId="95bd9aa8-8bc3-4a93-baa9-7f14cc93d192" providerId="ADAL" clId="{9A84C077-58F6-41B8-AF6D-BCA8C9A93E47}" dt="2021-10-04T16:49:41.659" v="265"/>
          <ac:picMkLst>
            <pc:docMk/>
            <pc:sldMk cId="1810985225" sldId="442"/>
            <ac:picMk id="36" creationId="{DD0C5415-358F-4448-B350-90B2D23D308E}"/>
          </ac:picMkLst>
        </pc:picChg>
        <pc:picChg chg="mod">
          <ac:chgData name="Carreri Roberto" userId="95bd9aa8-8bc3-4a93-baa9-7f14cc93d192" providerId="ADAL" clId="{9A84C077-58F6-41B8-AF6D-BCA8C9A93E47}" dt="2021-10-04T16:49:25.467" v="262"/>
          <ac:picMkLst>
            <pc:docMk/>
            <pc:sldMk cId="1810985225" sldId="442"/>
            <ac:picMk id="37" creationId="{37F019C0-0847-4613-B2E9-7C0D6C9E24EC}"/>
          </ac:picMkLst>
        </pc:picChg>
        <pc:picChg chg="mod">
          <ac:chgData name="Carreri Roberto" userId="95bd9aa8-8bc3-4a93-baa9-7f14cc93d192" providerId="ADAL" clId="{9A84C077-58F6-41B8-AF6D-BCA8C9A93E47}" dt="2021-10-04T16:49:30.428" v="263"/>
          <ac:picMkLst>
            <pc:docMk/>
            <pc:sldMk cId="1810985225" sldId="442"/>
            <ac:picMk id="38" creationId="{93D1D898-B477-47D2-8CE5-89C975FB5C55}"/>
          </ac:picMkLst>
        </pc:picChg>
        <pc:picChg chg="mod">
          <ac:chgData name="Carreri Roberto" userId="95bd9aa8-8bc3-4a93-baa9-7f14cc93d192" providerId="ADAL" clId="{9A84C077-58F6-41B8-AF6D-BCA8C9A93E47}" dt="2021-10-04T16:49:16.705" v="260"/>
          <ac:picMkLst>
            <pc:docMk/>
            <pc:sldMk cId="1810985225" sldId="442"/>
            <ac:picMk id="39" creationId="{CABA6A71-1BFF-4312-8BA3-E8BD55450236}"/>
          </ac:picMkLst>
        </pc:picChg>
        <pc:picChg chg="mod">
          <ac:chgData name="Carreri Roberto" userId="95bd9aa8-8bc3-4a93-baa9-7f14cc93d192" providerId="ADAL" clId="{9A84C077-58F6-41B8-AF6D-BCA8C9A93E47}" dt="2021-10-04T16:49:21.442" v="261"/>
          <ac:picMkLst>
            <pc:docMk/>
            <pc:sldMk cId="1810985225" sldId="442"/>
            <ac:picMk id="40" creationId="{6370D4A1-71F6-40F5-982E-433BEDB6C05A}"/>
          </ac:picMkLst>
        </pc:picChg>
        <pc:picChg chg="mod">
          <ac:chgData name="Carreri Roberto" userId="95bd9aa8-8bc3-4a93-baa9-7f14cc93d192" providerId="ADAL" clId="{9A84C077-58F6-41B8-AF6D-BCA8C9A93E47}" dt="2021-10-04T16:49:34.979" v="264"/>
          <ac:picMkLst>
            <pc:docMk/>
            <pc:sldMk cId="1810985225" sldId="442"/>
            <ac:picMk id="41" creationId="{8AA2D091-6FFC-49BF-ABE8-9A40C9717E7C}"/>
          </ac:picMkLst>
        </pc:picChg>
        <pc:cxnChg chg="mod">
          <ac:chgData name="Carreri Roberto" userId="95bd9aa8-8bc3-4a93-baa9-7f14cc93d192" providerId="ADAL" clId="{9A84C077-58F6-41B8-AF6D-BCA8C9A93E47}" dt="2021-10-04T16:44:38.312" v="210" actId="1076"/>
          <ac:cxnSpMkLst>
            <pc:docMk/>
            <pc:sldMk cId="1810985225" sldId="442"/>
            <ac:cxnSpMk id="55" creationId="{00000000-0000-0000-0000-000000000000}"/>
          </ac:cxnSpMkLst>
        </pc:cxnChg>
      </pc:sldChg>
      <pc:sldChg chg="addSp delSp modSp">
        <pc:chgData name="Carreri Roberto" userId="95bd9aa8-8bc3-4a93-baa9-7f14cc93d192" providerId="ADAL" clId="{9A84C077-58F6-41B8-AF6D-BCA8C9A93E47}" dt="2021-10-04T16:50:04.364" v="267"/>
        <pc:sldMkLst>
          <pc:docMk/>
          <pc:sldMk cId="3156707415" sldId="443"/>
        </pc:sldMkLst>
        <pc:spChg chg="mod">
          <ac:chgData name="Carreri Roberto" userId="95bd9aa8-8bc3-4a93-baa9-7f14cc93d192" providerId="ADAL" clId="{9A84C077-58F6-41B8-AF6D-BCA8C9A93E47}" dt="2021-10-04T16:37:56.463" v="62" actId="1037"/>
          <ac:spMkLst>
            <pc:docMk/>
            <pc:sldMk cId="3156707415" sldId="443"/>
            <ac:spMk id="13" creationId="{A6BF8B9B-B7F6-43F1-93C9-202C13CDE085}"/>
          </ac:spMkLst>
        </pc:spChg>
        <pc:spChg chg="mod">
          <ac:chgData name="Carreri Roberto" userId="95bd9aa8-8bc3-4a93-baa9-7f14cc93d192" providerId="ADAL" clId="{9A84C077-58F6-41B8-AF6D-BCA8C9A93E47}" dt="2021-10-04T16:37:56.463" v="62" actId="1037"/>
          <ac:spMkLst>
            <pc:docMk/>
            <pc:sldMk cId="3156707415" sldId="443"/>
            <ac:spMk id="16" creationId="{00000000-0000-0000-0000-000000000000}"/>
          </ac:spMkLst>
        </pc:spChg>
        <pc:spChg chg="mod">
          <ac:chgData name="Carreri Roberto" userId="95bd9aa8-8bc3-4a93-baa9-7f14cc93d192" providerId="ADAL" clId="{9A84C077-58F6-41B8-AF6D-BCA8C9A93E47}" dt="2021-10-04T16:37:56.463" v="62" actId="1037"/>
          <ac:spMkLst>
            <pc:docMk/>
            <pc:sldMk cId="3156707415" sldId="443"/>
            <ac:spMk id="17" creationId="{00000000-0000-0000-0000-000000000000}"/>
          </ac:spMkLst>
        </pc:spChg>
        <pc:spChg chg="mod">
          <ac:chgData name="Carreri Roberto" userId="95bd9aa8-8bc3-4a93-baa9-7f14cc93d192" providerId="ADAL" clId="{9A84C077-58F6-41B8-AF6D-BCA8C9A93E47}" dt="2021-10-04T16:37:56.463" v="62" actId="1037"/>
          <ac:spMkLst>
            <pc:docMk/>
            <pc:sldMk cId="3156707415" sldId="443"/>
            <ac:spMk id="18" creationId="{00000000-0000-0000-0000-000000000000}"/>
          </ac:spMkLst>
        </pc:spChg>
        <pc:spChg chg="mod">
          <ac:chgData name="Carreri Roberto" userId="95bd9aa8-8bc3-4a93-baa9-7f14cc93d192" providerId="ADAL" clId="{9A84C077-58F6-41B8-AF6D-BCA8C9A93E47}" dt="2021-10-04T16:37:56.463" v="62" actId="1037"/>
          <ac:spMkLst>
            <pc:docMk/>
            <pc:sldMk cId="3156707415" sldId="443"/>
            <ac:spMk id="19" creationId="{00000000-0000-0000-0000-000000000000}"/>
          </ac:spMkLst>
        </pc:spChg>
        <pc:spChg chg="mod">
          <ac:chgData name="Carreri Roberto" userId="95bd9aa8-8bc3-4a93-baa9-7f14cc93d192" providerId="ADAL" clId="{9A84C077-58F6-41B8-AF6D-BCA8C9A93E47}" dt="2021-10-04T16:37:56.463" v="62" actId="1037"/>
          <ac:spMkLst>
            <pc:docMk/>
            <pc:sldMk cId="3156707415" sldId="443"/>
            <ac:spMk id="20" creationId="{00000000-0000-0000-0000-000000000000}"/>
          </ac:spMkLst>
        </pc:spChg>
        <pc:spChg chg="mod">
          <ac:chgData name="Carreri Roberto" userId="95bd9aa8-8bc3-4a93-baa9-7f14cc93d192" providerId="ADAL" clId="{9A84C077-58F6-41B8-AF6D-BCA8C9A93E47}" dt="2021-10-04T16:37:56.463" v="62" actId="1037"/>
          <ac:spMkLst>
            <pc:docMk/>
            <pc:sldMk cId="3156707415" sldId="443"/>
            <ac:spMk id="21" creationId="{00000000-0000-0000-0000-000000000000}"/>
          </ac:spMkLst>
        </pc:spChg>
        <pc:spChg chg="mod">
          <ac:chgData name="Carreri Roberto" userId="95bd9aa8-8bc3-4a93-baa9-7f14cc93d192" providerId="ADAL" clId="{9A84C077-58F6-41B8-AF6D-BCA8C9A93E47}" dt="2021-10-04T16:37:56.463" v="62" actId="1037"/>
          <ac:spMkLst>
            <pc:docMk/>
            <pc:sldMk cId="3156707415" sldId="443"/>
            <ac:spMk id="22" creationId="{00000000-0000-0000-0000-000000000000}"/>
          </ac:spMkLst>
        </pc:spChg>
        <pc:spChg chg="mod">
          <ac:chgData name="Carreri Roberto" userId="95bd9aa8-8bc3-4a93-baa9-7f14cc93d192" providerId="ADAL" clId="{9A84C077-58F6-41B8-AF6D-BCA8C9A93E47}" dt="2021-10-04T16:37:56.463" v="62" actId="1037"/>
          <ac:spMkLst>
            <pc:docMk/>
            <pc:sldMk cId="3156707415" sldId="443"/>
            <ac:spMk id="23" creationId="{00000000-0000-0000-0000-000000000000}"/>
          </ac:spMkLst>
        </pc:spChg>
        <pc:spChg chg="mod">
          <ac:chgData name="Carreri Roberto" userId="95bd9aa8-8bc3-4a93-baa9-7f14cc93d192" providerId="ADAL" clId="{9A84C077-58F6-41B8-AF6D-BCA8C9A93E47}" dt="2021-10-04T16:37:56.463" v="62" actId="1037"/>
          <ac:spMkLst>
            <pc:docMk/>
            <pc:sldMk cId="3156707415" sldId="443"/>
            <ac:spMk id="24" creationId="{00000000-0000-0000-0000-000000000000}"/>
          </ac:spMkLst>
        </pc:spChg>
        <pc:spChg chg="mod">
          <ac:chgData name="Carreri Roberto" userId="95bd9aa8-8bc3-4a93-baa9-7f14cc93d192" providerId="ADAL" clId="{9A84C077-58F6-41B8-AF6D-BCA8C9A93E47}" dt="2021-10-04T16:37:56.463" v="62" actId="1037"/>
          <ac:spMkLst>
            <pc:docMk/>
            <pc:sldMk cId="3156707415" sldId="443"/>
            <ac:spMk id="31" creationId="{00000000-0000-0000-0000-000000000000}"/>
          </ac:spMkLst>
        </pc:spChg>
        <pc:spChg chg="mod">
          <ac:chgData name="Carreri Roberto" userId="95bd9aa8-8bc3-4a93-baa9-7f14cc93d192" providerId="ADAL" clId="{9A84C077-58F6-41B8-AF6D-BCA8C9A93E47}" dt="2021-10-04T16:37:56.463" v="62" actId="1037"/>
          <ac:spMkLst>
            <pc:docMk/>
            <pc:sldMk cId="3156707415" sldId="443"/>
            <ac:spMk id="32" creationId="{00000000-0000-0000-0000-000000000000}"/>
          </ac:spMkLst>
        </pc:spChg>
        <pc:spChg chg="mod">
          <ac:chgData name="Carreri Roberto" userId="95bd9aa8-8bc3-4a93-baa9-7f14cc93d192" providerId="ADAL" clId="{9A84C077-58F6-41B8-AF6D-BCA8C9A93E47}" dt="2021-10-04T16:37:56.463" v="62" actId="1037"/>
          <ac:spMkLst>
            <pc:docMk/>
            <pc:sldMk cId="3156707415" sldId="443"/>
            <ac:spMk id="33" creationId="{00000000-0000-0000-0000-000000000000}"/>
          </ac:spMkLst>
        </pc:spChg>
        <pc:spChg chg="mod">
          <ac:chgData name="Carreri Roberto" userId="95bd9aa8-8bc3-4a93-baa9-7f14cc93d192" providerId="ADAL" clId="{9A84C077-58F6-41B8-AF6D-BCA8C9A93E47}" dt="2021-10-04T16:37:56.463" v="62" actId="1037"/>
          <ac:spMkLst>
            <pc:docMk/>
            <pc:sldMk cId="3156707415" sldId="443"/>
            <ac:spMk id="34" creationId="{00000000-0000-0000-0000-000000000000}"/>
          </ac:spMkLst>
        </pc:spChg>
        <pc:spChg chg="mod">
          <ac:chgData name="Carreri Roberto" userId="95bd9aa8-8bc3-4a93-baa9-7f14cc93d192" providerId="ADAL" clId="{9A84C077-58F6-41B8-AF6D-BCA8C9A93E47}" dt="2021-10-04T16:37:56.463" v="62" actId="1037"/>
          <ac:spMkLst>
            <pc:docMk/>
            <pc:sldMk cId="3156707415" sldId="443"/>
            <ac:spMk id="35" creationId="{00000000-0000-0000-0000-000000000000}"/>
          </ac:spMkLst>
        </pc:spChg>
        <pc:spChg chg="mod">
          <ac:chgData name="Carreri Roberto" userId="95bd9aa8-8bc3-4a93-baa9-7f14cc93d192" providerId="ADAL" clId="{9A84C077-58F6-41B8-AF6D-BCA8C9A93E47}" dt="2021-10-04T16:37:56.463" v="62" actId="1037"/>
          <ac:spMkLst>
            <pc:docMk/>
            <pc:sldMk cId="3156707415" sldId="443"/>
            <ac:spMk id="36" creationId="{00000000-0000-0000-0000-000000000000}"/>
          </ac:spMkLst>
        </pc:spChg>
        <pc:spChg chg="mod">
          <ac:chgData name="Carreri Roberto" userId="95bd9aa8-8bc3-4a93-baa9-7f14cc93d192" providerId="ADAL" clId="{9A84C077-58F6-41B8-AF6D-BCA8C9A93E47}" dt="2021-10-04T16:42:54.760" v="166" actId="20577"/>
          <ac:spMkLst>
            <pc:docMk/>
            <pc:sldMk cId="3156707415" sldId="443"/>
            <ac:spMk id="42" creationId="{00000000-0000-0000-0000-000000000000}"/>
          </ac:spMkLst>
        </pc:spChg>
        <pc:spChg chg="mod">
          <ac:chgData name="Carreri Roberto" userId="95bd9aa8-8bc3-4a93-baa9-7f14cc93d192" providerId="ADAL" clId="{9A84C077-58F6-41B8-AF6D-BCA8C9A93E47}" dt="2021-10-04T16:37:56.463" v="62" actId="1037"/>
          <ac:spMkLst>
            <pc:docMk/>
            <pc:sldMk cId="3156707415" sldId="443"/>
            <ac:spMk id="44" creationId="{00000000-0000-0000-0000-000000000000}"/>
          </ac:spMkLst>
        </pc:spChg>
        <pc:spChg chg="mod">
          <ac:chgData name="Carreri Roberto" userId="95bd9aa8-8bc3-4a93-baa9-7f14cc93d192" providerId="ADAL" clId="{9A84C077-58F6-41B8-AF6D-BCA8C9A93E47}" dt="2021-10-04T16:37:56.463" v="62" actId="1037"/>
          <ac:spMkLst>
            <pc:docMk/>
            <pc:sldMk cId="3156707415" sldId="443"/>
            <ac:spMk id="45" creationId="{00000000-0000-0000-0000-000000000000}"/>
          </ac:spMkLst>
        </pc:spChg>
        <pc:spChg chg="mod">
          <ac:chgData name="Carreri Roberto" userId="95bd9aa8-8bc3-4a93-baa9-7f14cc93d192" providerId="ADAL" clId="{9A84C077-58F6-41B8-AF6D-BCA8C9A93E47}" dt="2021-10-04T16:37:56.463" v="62" actId="1037"/>
          <ac:spMkLst>
            <pc:docMk/>
            <pc:sldMk cId="3156707415" sldId="443"/>
            <ac:spMk id="46" creationId="{588F4D2B-3F7A-4F41-B8CC-CA620893F726}"/>
          </ac:spMkLst>
        </pc:spChg>
        <pc:spChg chg="mod">
          <ac:chgData name="Carreri Roberto" userId="95bd9aa8-8bc3-4a93-baa9-7f14cc93d192" providerId="ADAL" clId="{9A84C077-58F6-41B8-AF6D-BCA8C9A93E47}" dt="2021-10-04T16:37:56.463" v="62" actId="1037"/>
          <ac:spMkLst>
            <pc:docMk/>
            <pc:sldMk cId="3156707415" sldId="443"/>
            <ac:spMk id="47" creationId="{D2A77ED5-C80A-4E39-AC2F-7D9643D011E1}"/>
          </ac:spMkLst>
        </pc:spChg>
        <pc:spChg chg="mod">
          <ac:chgData name="Carreri Roberto" userId="95bd9aa8-8bc3-4a93-baa9-7f14cc93d192" providerId="ADAL" clId="{9A84C077-58F6-41B8-AF6D-BCA8C9A93E47}" dt="2021-10-04T16:37:56.463" v="62" actId="1037"/>
          <ac:spMkLst>
            <pc:docMk/>
            <pc:sldMk cId="3156707415" sldId="443"/>
            <ac:spMk id="48" creationId="{2346ED55-F287-4052-9174-5B252DEFCD15}"/>
          </ac:spMkLst>
        </pc:spChg>
        <pc:spChg chg="mod">
          <ac:chgData name="Carreri Roberto" userId="95bd9aa8-8bc3-4a93-baa9-7f14cc93d192" providerId="ADAL" clId="{9A84C077-58F6-41B8-AF6D-BCA8C9A93E47}" dt="2021-10-04T16:37:56.463" v="62" actId="1037"/>
          <ac:spMkLst>
            <pc:docMk/>
            <pc:sldMk cId="3156707415" sldId="443"/>
            <ac:spMk id="50" creationId="{00000000-0000-0000-0000-000000000000}"/>
          </ac:spMkLst>
        </pc:spChg>
        <pc:picChg chg="add mod">
          <ac:chgData name="Carreri Roberto" userId="95bd9aa8-8bc3-4a93-baa9-7f14cc93d192" providerId="ADAL" clId="{9A84C077-58F6-41B8-AF6D-BCA8C9A93E47}" dt="2021-10-04T16:50:04.364" v="267"/>
          <ac:picMkLst>
            <pc:docMk/>
            <pc:sldMk cId="3156707415" sldId="443"/>
            <ac:picMk id="11" creationId="{C0A904DA-D6C6-4CEA-B458-B21309314C74}"/>
          </ac:picMkLst>
        </pc:picChg>
        <pc:picChg chg="add mod">
          <ac:chgData name="Carreri Roberto" userId="95bd9aa8-8bc3-4a93-baa9-7f14cc93d192" providerId="ADAL" clId="{9A84C077-58F6-41B8-AF6D-BCA8C9A93E47}" dt="2021-10-04T16:49:59.124" v="266"/>
          <ac:picMkLst>
            <pc:docMk/>
            <pc:sldMk cId="3156707415" sldId="443"/>
            <ac:picMk id="14" creationId="{0A2E6DE4-C77C-4EB9-A674-98F13519DD65}"/>
          </ac:picMkLst>
        </pc:picChg>
        <pc:picChg chg="mod">
          <ac:chgData name="Carreri Roberto" userId="95bd9aa8-8bc3-4a93-baa9-7f14cc93d192" providerId="ADAL" clId="{9A84C077-58F6-41B8-AF6D-BCA8C9A93E47}" dt="2021-10-04T16:37:56.463" v="62" actId="1037"/>
          <ac:picMkLst>
            <pc:docMk/>
            <pc:sldMk cId="3156707415" sldId="443"/>
            <ac:picMk id="25" creationId="{00000000-0000-0000-0000-000000000000}"/>
          </ac:picMkLst>
        </pc:picChg>
        <pc:picChg chg="mod">
          <ac:chgData name="Carreri Roberto" userId="95bd9aa8-8bc3-4a93-baa9-7f14cc93d192" providerId="ADAL" clId="{9A84C077-58F6-41B8-AF6D-BCA8C9A93E47}" dt="2021-10-04T16:37:56.463" v="62" actId="1037"/>
          <ac:picMkLst>
            <pc:docMk/>
            <pc:sldMk cId="3156707415" sldId="443"/>
            <ac:picMk id="26" creationId="{00000000-0000-0000-0000-000000000000}"/>
          </ac:picMkLst>
        </pc:picChg>
        <pc:picChg chg="mod">
          <ac:chgData name="Carreri Roberto" userId="95bd9aa8-8bc3-4a93-baa9-7f14cc93d192" providerId="ADAL" clId="{9A84C077-58F6-41B8-AF6D-BCA8C9A93E47}" dt="2021-10-04T16:37:56.463" v="62" actId="1037"/>
          <ac:picMkLst>
            <pc:docMk/>
            <pc:sldMk cId="3156707415" sldId="443"/>
            <ac:picMk id="27" creationId="{00000000-0000-0000-0000-000000000000}"/>
          </ac:picMkLst>
        </pc:picChg>
        <pc:picChg chg="mod">
          <ac:chgData name="Carreri Roberto" userId="95bd9aa8-8bc3-4a93-baa9-7f14cc93d192" providerId="ADAL" clId="{9A84C077-58F6-41B8-AF6D-BCA8C9A93E47}" dt="2021-10-04T16:37:56.463" v="62" actId="1037"/>
          <ac:picMkLst>
            <pc:docMk/>
            <pc:sldMk cId="3156707415" sldId="443"/>
            <ac:picMk id="28" creationId="{00000000-0000-0000-0000-000000000000}"/>
          </ac:picMkLst>
        </pc:picChg>
        <pc:picChg chg="mod">
          <ac:chgData name="Carreri Roberto" userId="95bd9aa8-8bc3-4a93-baa9-7f14cc93d192" providerId="ADAL" clId="{9A84C077-58F6-41B8-AF6D-BCA8C9A93E47}" dt="2021-10-04T16:37:56.463" v="62" actId="1037"/>
          <ac:picMkLst>
            <pc:docMk/>
            <pc:sldMk cId="3156707415" sldId="443"/>
            <ac:picMk id="29" creationId="{00000000-0000-0000-0000-000000000000}"/>
          </ac:picMkLst>
        </pc:picChg>
        <pc:picChg chg="mod">
          <ac:chgData name="Carreri Roberto" userId="95bd9aa8-8bc3-4a93-baa9-7f14cc93d192" providerId="ADAL" clId="{9A84C077-58F6-41B8-AF6D-BCA8C9A93E47}" dt="2021-10-04T16:37:56.463" v="62" actId="1037"/>
          <ac:picMkLst>
            <pc:docMk/>
            <pc:sldMk cId="3156707415" sldId="443"/>
            <ac:picMk id="30" creationId="{00000000-0000-0000-0000-000000000000}"/>
          </ac:picMkLst>
        </pc:picChg>
        <pc:picChg chg="mod">
          <ac:chgData name="Carreri Roberto" userId="95bd9aa8-8bc3-4a93-baa9-7f14cc93d192" providerId="ADAL" clId="{9A84C077-58F6-41B8-AF6D-BCA8C9A93E47}" dt="2021-10-04T16:37:56.463" v="62" actId="1037"/>
          <ac:picMkLst>
            <pc:docMk/>
            <pc:sldMk cId="3156707415" sldId="443"/>
            <ac:picMk id="37" creationId="{00000000-0000-0000-0000-000000000000}"/>
          </ac:picMkLst>
        </pc:picChg>
        <pc:picChg chg="mod">
          <ac:chgData name="Carreri Roberto" userId="95bd9aa8-8bc3-4a93-baa9-7f14cc93d192" providerId="ADAL" clId="{9A84C077-58F6-41B8-AF6D-BCA8C9A93E47}" dt="2021-10-04T16:37:56.463" v="62" actId="1037"/>
          <ac:picMkLst>
            <pc:docMk/>
            <pc:sldMk cId="3156707415" sldId="443"/>
            <ac:picMk id="38" creationId="{00000000-0000-0000-0000-000000000000}"/>
          </ac:picMkLst>
        </pc:picChg>
        <pc:picChg chg="mod">
          <ac:chgData name="Carreri Roberto" userId="95bd9aa8-8bc3-4a93-baa9-7f14cc93d192" providerId="ADAL" clId="{9A84C077-58F6-41B8-AF6D-BCA8C9A93E47}" dt="2021-10-04T16:37:56.463" v="62" actId="1037"/>
          <ac:picMkLst>
            <pc:docMk/>
            <pc:sldMk cId="3156707415" sldId="443"/>
            <ac:picMk id="39" creationId="{00000000-0000-0000-0000-000000000000}"/>
          </ac:picMkLst>
        </pc:picChg>
        <pc:picChg chg="mod">
          <ac:chgData name="Carreri Roberto" userId="95bd9aa8-8bc3-4a93-baa9-7f14cc93d192" providerId="ADAL" clId="{9A84C077-58F6-41B8-AF6D-BCA8C9A93E47}" dt="2021-10-04T16:37:56.463" v="62" actId="1037"/>
          <ac:picMkLst>
            <pc:docMk/>
            <pc:sldMk cId="3156707415" sldId="443"/>
            <ac:picMk id="40" creationId="{00000000-0000-0000-0000-000000000000}"/>
          </ac:picMkLst>
        </pc:picChg>
        <pc:picChg chg="mod">
          <ac:chgData name="Carreri Roberto" userId="95bd9aa8-8bc3-4a93-baa9-7f14cc93d192" providerId="ADAL" clId="{9A84C077-58F6-41B8-AF6D-BCA8C9A93E47}" dt="2021-10-04T16:37:56.463" v="62" actId="1037"/>
          <ac:picMkLst>
            <pc:docMk/>
            <pc:sldMk cId="3156707415" sldId="443"/>
            <ac:picMk id="41" creationId="{00000000-0000-0000-0000-000000000000}"/>
          </ac:picMkLst>
        </pc:picChg>
        <pc:picChg chg="mod">
          <ac:chgData name="Carreri Roberto" userId="95bd9aa8-8bc3-4a93-baa9-7f14cc93d192" providerId="ADAL" clId="{9A84C077-58F6-41B8-AF6D-BCA8C9A93E47}" dt="2021-10-04T16:37:56.463" v="62" actId="1037"/>
          <ac:picMkLst>
            <pc:docMk/>
            <pc:sldMk cId="3156707415" sldId="443"/>
            <ac:picMk id="43" creationId="{00000000-0000-0000-0000-000000000000}"/>
          </ac:picMkLst>
        </pc:picChg>
        <pc:picChg chg="del">
          <ac:chgData name="Carreri Roberto" userId="95bd9aa8-8bc3-4a93-baa9-7f14cc93d192" providerId="ADAL" clId="{9A84C077-58F6-41B8-AF6D-BCA8C9A93E47}" dt="2021-10-04T15:46:36.848" v="36" actId="478"/>
          <ac:picMkLst>
            <pc:docMk/>
            <pc:sldMk cId="3156707415" sldId="443"/>
            <ac:picMk id="49" creationId="{DDCC2205-4829-4269-9A7E-0922CAAD482E}"/>
          </ac:picMkLst>
        </pc:picChg>
        <pc:picChg chg="mod">
          <ac:chgData name="Carreri Roberto" userId="95bd9aa8-8bc3-4a93-baa9-7f14cc93d192" providerId="ADAL" clId="{9A84C077-58F6-41B8-AF6D-BCA8C9A93E47}" dt="2021-10-04T16:38:01.923" v="79" actId="1037"/>
          <ac:picMkLst>
            <pc:docMk/>
            <pc:sldMk cId="3156707415" sldId="443"/>
            <ac:picMk id="51" creationId="{78604F95-B009-46B8-A5FB-7BC20237B1F0}"/>
          </ac:picMkLst>
        </pc:picChg>
        <pc:picChg chg="mod">
          <ac:chgData name="Carreri Roberto" userId="95bd9aa8-8bc3-4a93-baa9-7f14cc93d192" providerId="ADAL" clId="{9A84C077-58F6-41B8-AF6D-BCA8C9A93E47}" dt="2021-10-04T16:37:56.463" v="62" actId="1037"/>
          <ac:picMkLst>
            <pc:docMk/>
            <pc:sldMk cId="3156707415" sldId="443"/>
            <ac:picMk id="52" creationId="{3923D35C-87EC-4C65-9A28-B902EEE7F5E2}"/>
          </ac:picMkLst>
        </pc:picChg>
        <pc:picChg chg="add del mod">
          <ac:chgData name="Carreri Roberto" userId="95bd9aa8-8bc3-4a93-baa9-7f14cc93d192" providerId="ADAL" clId="{9A84C077-58F6-41B8-AF6D-BCA8C9A93E47}" dt="2021-10-04T16:37:43.205" v="46" actId="478"/>
          <ac:picMkLst>
            <pc:docMk/>
            <pc:sldMk cId="3156707415" sldId="443"/>
            <ac:picMk id="60" creationId="{1F610060-981D-4488-A93F-CEDEED653EDB}"/>
          </ac:picMkLst>
        </pc:picChg>
        <pc:picChg chg="add del mod">
          <ac:chgData name="Carreri Roberto" userId="95bd9aa8-8bc3-4a93-baa9-7f14cc93d192" providerId="ADAL" clId="{9A84C077-58F6-41B8-AF6D-BCA8C9A93E47}" dt="2021-10-04T16:40:55.882" v="116" actId="478"/>
          <ac:picMkLst>
            <pc:docMk/>
            <pc:sldMk cId="3156707415" sldId="443"/>
            <ac:picMk id="63" creationId="{AFCD5855-10C7-4789-87A0-F31D0ABBDB31}"/>
          </ac:picMkLst>
        </pc:picChg>
        <pc:picChg chg="add mod">
          <ac:chgData name="Carreri Roberto" userId="95bd9aa8-8bc3-4a93-baa9-7f14cc93d192" providerId="ADAL" clId="{9A84C077-58F6-41B8-AF6D-BCA8C9A93E47}" dt="2021-10-04T16:42:41.621" v="153" actId="1036"/>
          <ac:picMkLst>
            <pc:docMk/>
            <pc:sldMk cId="3156707415" sldId="443"/>
            <ac:picMk id="65" creationId="{F81BC6C0-8FC3-4CCF-897C-41793BA8E546}"/>
          </ac:picMkLst>
        </pc:picChg>
        <pc:cxnChg chg="mod">
          <ac:chgData name="Carreri Roberto" userId="95bd9aa8-8bc3-4a93-baa9-7f14cc93d192" providerId="ADAL" clId="{9A84C077-58F6-41B8-AF6D-BCA8C9A93E47}" dt="2021-10-04T16:37:56.463" v="62" actId="1037"/>
          <ac:cxnSpMkLst>
            <pc:docMk/>
            <pc:sldMk cId="3156707415" sldId="443"/>
            <ac:cxnSpMk id="15" creationId="{00000000-0000-0000-0000-000000000000}"/>
          </ac:cxnSpMkLst>
        </pc:cxnChg>
        <pc:cxnChg chg="mod">
          <ac:chgData name="Carreri Roberto" userId="95bd9aa8-8bc3-4a93-baa9-7f14cc93d192" providerId="ADAL" clId="{9A84C077-58F6-41B8-AF6D-BCA8C9A93E47}" dt="2021-10-04T16:38:11.964" v="105" actId="1038"/>
          <ac:cxnSpMkLst>
            <pc:docMk/>
            <pc:sldMk cId="3156707415" sldId="443"/>
            <ac:cxnSpMk id="53" creationId="{7332A25A-3D82-424F-B2EB-B6E27A9AC932}"/>
          </ac:cxnSpMkLst>
        </pc:cxnChg>
        <pc:cxnChg chg="mod">
          <ac:chgData name="Carreri Roberto" userId="95bd9aa8-8bc3-4a93-baa9-7f14cc93d192" providerId="ADAL" clId="{9A84C077-58F6-41B8-AF6D-BCA8C9A93E47}" dt="2021-10-04T16:38:11.964" v="105" actId="1038"/>
          <ac:cxnSpMkLst>
            <pc:docMk/>
            <pc:sldMk cId="3156707415" sldId="443"/>
            <ac:cxnSpMk id="54" creationId="{AB11845F-30EF-4228-951A-7FE4EF82F939}"/>
          </ac:cxnSpMkLst>
        </pc:cxnChg>
        <pc:cxnChg chg="mod">
          <ac:chgData name="Carreri Roberto" userId="95bd9aa8-8bc3-4a93-baa9-7f14cc93d192" providerId="ADAL" clId="{9A84C077-58F6-41B8-AF6D-BCA8C9A93E47}" dt="2021-10-04T16:38:11.964" v="105" actId="1038"/>
          <ac:cxnSpMkLst>
            <pc:docMk/>
            <pc:sldMk cId="3156707415" sldId="443"/>
            <ac:cxnSpMk id="55" creationId="{6CC9BD1F-D0F5-4824-BCD6-5D7668FF8AC0}"/>
          </ac:cxnSpMkLst>
        </pc:cxnChg>
        <pc:cxnChg chg="mod">
          <ac:chgData name="Carreri Roberto" userId="95bd9aa8-8bc3-4a93-baa9-7f14cc93d192" providerId="ADAL" clId="{9A84C077-58F6-41B8-AF6D-BCA8C9A93E47}" dt="2021-10-04T16:38:11.964" v="105" actId="1038"/>
          <ac:cxnSpMkLst>
            <pc:docMk/>
            <pc:sldMk cId="3156707415" sldId="443"/>
            <ac:cxnSpMk id="56" creationId="{B028CB2B-A6DA-4141-BD3B-9B9283034C2B}"/>
          </ac:cxnSpMkLst>
        </pc:cxnChg>
        <pc:cxnChg chg="add mod">
          <ac:chgData name="Carreri Roberto" userId="95bd9aa8-8bc3-4a93-baa9-7f14cc93d192" providerId="ADAL" clId="{9A84C077-58F6-41B8-AF6D-BCA8C9A93E47}" dt="2021-10-04T16:38:11.964" v="105" actId="1038"/>
          <ac:cxnSpMkLst>
            <pc:docMk/>
            <pc:sldMk cId="3156707415" sldId="443"/>
            <ac:cxnSpMk id="57" creationId="{6A989528-BD92-425F-8DB9-D0F687FE1798}"/>
          </ac:cxnSpMkLst>
        </pc:cxnChg>
        <pc:cxnChg chg="add mod">
          <ac:chgData name="Carreri Roberto" userId="95bd9aa8-8bc3-4a93-baa9-7f14cc93d192" providerId="ADAL" clId="{9A84C077-58F6-41B8-AF6D-BCA8C9A93E47}" dt="2021-10-04T16:38:21.543" v="106" actId="14100"/>
          <ac:cxnSpMkLst>
            <pc:docMk/>
            <pc:sldMk cId="3156707415" sldId="443"/>
            <ac:cxnSpMk id="58" creationId="{9ABA0D1E-FE91-42C0-8819-88AA3067E917}"/>
          </ac:cxnSpMkLst>
        </pc:cxnChg>
        <pc:cxnChg chg="add mod">
          <ac:chgData name="Carreri Roberto" userId="95bd9aa8-8bc3-4a93-baa9-7f14cc93d192" providerId="ADAL" clId="{9A84C077-58F6-41B8-AF6D-BCA8C9A93E47}" dt="2021-10-04T16:43:13.976" v="169" actId="14100"/>
          <ac:cxnSpMkLst>
            <pc:docMk/>
            <pc:sldMk cId="3156707415" sldId="443"/>
            <ac:cxnSpMk id="66" creationId="{A5A78909-FC5C-4A1A-A486-9784EC3D7882}"/>
          </ac:cxnSpMkLst>
        </pc:cxnChg>
      </pc:sldChg>
      <pc:sldChg chg="modSp">
        <pc:chgData name="Carreri Roberto" userId="95bd9aa8-8bc3-4a93-baa9-7f14cc93d192" providerId="ADAL" clId="{9A84C077-58F6-41B8-AF6D-BCA8C9A93E47}" dt="2021-10-04T16:49:03.859" v="259"/>
        <pc:sldMkLst>
          <pc:docMk/>
          <pc:sldMk cId="4108185113" sldId="446"/>
        </pc:sldMkLst>
        <pc:picChg chg="mod modCrop">
          <ac:chgData name="Carreri Roberto" userId="95bd9aa8-8bc3-4a93-baa9-7f14cc93d192" providerId="ADAL" clId="{9A84C077-58F6-41B8-AF6D-BCA8C9A93E47}" dt="2021-10-04T16:48:47.677" v="258"/>
          <ac:picMkLst>
            <pc:docMk/>
            <pc:sldMk cId="4108185113" sldId="446"/>
            <ac:picMk id="15" creationId="{D1029226-49AD-40D9-950D-29FDF81EF8EF}"/>
          </ac:picMkLst>
        </pc:picChg>
        <pc:picChg chg="mod">
          <ac:chgData name="Carreri Roberto" userId="95bd9aa8-8bc3-4a93-baa9-7f14cc93d192" providerId="ADAL" clId="{9A84C077-58F6-41B8-AF6D-BCA8C9A93E47}" dt="2021-10-04T16:49:03.859" v="259"/>
          <ac:picMkLst>
            <pc:docMk/>
            <pc:sldMk cId="4108185113" sldId="446"/>
            <ac:picMk id="17" creationId="{AD44795E-8969-41A0-A505-024818569618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10-01T12:34:25.360" idx="1">
    <p:pos x="10" y="10"/>
    <p:text>Focalizzare il tema operation</p:text>
    <p:extLst>
      <p:ext uri="{C676402C-5697-4E1C-873F-D02D1690AC5C}">
        <p15:threadingInfo xmlns:p15="http://schemas.microsoft.com/office/powerpoint/2012/main" xmlns="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650" cy="488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0000" y="0"/>
            <a:ext cx="2914650" cy="488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5288"/>
            <a:ext cx="2914650" cy="488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0000" y="9285288"/>
            <a:ext cx="2914650" cy="488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2CA2233-4497-4978-A5F5-33F422BB742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57805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650" cy="488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0000" y="0"/>
            <a:ext cx="2914650" cy="488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775" y="733425"/>
            <a:ext cx="6515100" cy="3665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41850"/>
            <a:ext cx="4930775" cy="4398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5288"/>
            <a:ext cx="2914650" cy="488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0000" y="9285288"/>
            <a:ext cx="2914650" cy="488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E7A1C0A-298C-4F6C-97D1-D430F27453D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683117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360D1-468C-F948-82F4-6837456AA3A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024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1pPr>
            <a:lvl2pPr marL="742950" indent="-285750"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2pPr>
            <a:lvl3pPr marL="1143000" indent="-228600"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3pPr>
            <a:lvl4pPr marL="1600200" indent="-228600"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4pPr>
            <a:lvl5pPr marL="2057400" indent="-228600"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9pPr>
          </a:lstStyle>
          <a:p>
            <a:fld id="{9DA3FC0C-C113-4611-A273-8B7430F0D6F8}" type="slidenum">
              <a:rPr lang="it-IT" altLang="it-IT" b="0" smtClean="0">
                <a:latin typeface="Times New Roman" panose="02020603050405020304" pitchFamily="18" charset="0"/>
              </a:rPr>
              <a:pPr/>
              <a:t>6</a:t>
            </a:fld>
            <a:endParaRPr lang="it-IT" altLang="it-IT" b="0">
              <a:latin typeface="Times New Roman" panose="02020603050405020304" pitchFamily="18" charset="0"/>
            </a:endParaRPr>
          </a:p>
        </p:txBody>
      </p:sp>
      <p:sp>
        <p:nvSpPr>
          <p:cNvPr id="14339" name="Text Box 1"/>
          <p:cNvSpPr txBox="1">
            <a:spLocks noChangeArrowheads="1"/>
          </p:cNvSpPr>
          <p:nvPr/>
        </p:nvSpPr>
        <p:spPr bwMode="auto">
          <a:xfrm>
            <a:off x="3849688" y="9431338"/>
            <a:ext cx="2941637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9pPr>
          </a:lstStyle>
          <a:p>
            <a:pPr algn="r" eaLnBrk="1" hangingPunct="1">
              <a:lnSpc>
                <a:spcPct val="93000"/>
              </a:lnSpc>
              <a:buSzPct val="100000"/>
            </a:pPr>
            <a:fld id="{28A29CB6-6EB3-4214-A80D-90D8BB56525D}" type="slidenum">
              <a:rPr lang="it-IT" altLang="it-IT" sz="14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93000"/>
                </a:lnSpc>
                <a:buSzPct val="100000"/>
              </a:pPr>
              <a:t>6</a:t>
            </a:fld>
            <a:endParaRPr lang="it-IT" altLang="it-IT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solidFill>
            <a:srgbClr val="FFFFFF"/>
          </a:solidFill>
          <a:ln/>
        </p:spPr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9250" cy="445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09243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1pPr>
            <a:lvl2pPr marL="742950" indent="-285750"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2pPr>
            <a:lvl3pPr marL="1143000" indent="-228600"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3pPr>
            <a:lvl4pPr marL="1600200" indent="-228600"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4pPr>
            <a:lvl5pPr marL="2057400" indent="-228600"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9pPr>
          </a:lstStyle>
          <a:p>
            <a:fld id="{9DA3FC0C-C113-4611-A273-8B7430F0D6F8}" type="slidenum">
              <a:rPr lang="it-IT" altLang="it-IT" b="0" smtClean="0">
                <a:latin typeface="Times New Roman" panose="02020603050405020304" pitchFamily="18" charset="0"/>
              </a:rPr>
              <a:pPr/>
              <a:t>7</a:t>
            </a:fld>
            <a:endParaRPr lang="it-IT" altLang="it-IT" b="0">
              <a:latin typeface="Times New Roman" panose="02020603050405020304" pitchFamily="18" charset="0"/>
            </a:endParaRPr>
          </a:p>
        </p:txBody>
      </p:sp>
      <p:sp>
        <p:nvSpPr>
          <p:cNvPr id="14339" name="Text Box 1"/>
          <p:cNvSpPr txBox="1">
            <a:spLocks noChangeArrowheads="1"/>
          </p:cNvSpPr>
          <p:nvPr/>
        </p:nvSpPr>
        <p:spPr bwMode="auto">
          <a:xfrm>
            <a:off x="3849688" y="9431338"/>
            <a:ext cx="2941637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9pPr>
          </a:lstStyle>
          <a:p>
            <a:pPr algn="r" eaLnBrk="1" hangingPunct="1">
              <a:lnSpc>
                <a:spcPct val="93000"/>
              </a:lnSpc>
              <a:buSzPct val="100000"/>
            </a:pPr>
            <a:fld id="{28A29CB6-6EB3-4214-A80D-90D8BB56525D}" type="slidenum">
              <a:rPr lang="it-IT" altLang="it-IT" sz="14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93000"/>
                </a:lnSpc>
                <a:buSzPct val="100000"/>
              </a:pPr>
              <a:t>7</a:t>
            </a:fld>
            <a:endParaRPr lang="it-IT" altLang="it-IT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solidFill>
            <a:srgbClr val="FFFFFF"/>
          </a:solidFill>
          <a:ln/>
        </p:spPr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9250" cy="445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72504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1pPr>
            <a:lvl2pPr marL="742950" indent="-285750"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2pPr>
            <a:lvl3pPr marL="1143000" indent="-228600"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3pPr>
            <a:lvl4pPr marL="1600200" indent="-228600"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4pPr>
            <a:lvl5pPr marL="2057400" indent="-228600"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7750" algn="l"/>
                <a:tab pos="4038600" algn="l"/>
                <a:tab pos="4487863" algn="l"/>
                <a:tab pos="4935538" algn="l"/>
                <a:tab pos="5386388" algn="l"/>
                <a:tab pos="5835650" algn="l"/>
                <a:tab pos="6283325" algn="l"/>
                <a:tab pos="6734175" algn="l"/>
                <a:tab pos="7181850" algn="l"/>
                <a:tab pos="7631113" algn="l"/>
                <a:tab pos="8081963" algn="l"/>
                <a:tab pos="8529638" algn="l"/>
                <a:tab pos="8980488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9pPr>
          </a:lstStyle>
          <a:p>
            <a:fld id="{4BA37C6B-0F48-40D1-9107-14976B7ADE66}" type="slidenum">
              <a:rPr lang="it-IT" altLang="it-IT" b="0" smtClean="0">
                <a:latin typeface="Times New Roman" panose="02020603050405020304" pitchFamily="18" charset="0"/>
              </a:rPr>
              <a:pPr/>
              <a:t>8</a:t>
            </a:fld>
            <a:endParaRPr lang="it-IT" altLang="it-IT" b="0">
              <a:latin typeface="Times New Roman" panose="02020603050405020304" pitchFamily="18" charset="0"/>
            </a:endParaRPr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3849688" y="9431338"/>
            <a:ext cx="2941637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9pPr>
          </a:lstStyle>
          <a:p>
            <a:pPr algn="r" eaLnBrk="1" hangingPunct="1">
              <a:lnSpc>
                <a:spcPct val="93000"/>
              </a:lnSpc>
              <a:buSzPct val="100000"/>
            </a:pPr>
            <a:fld id="{D82D7689-4EA2-4240-9CC0-BEDBE405CF9B}" type="slidenum">
              <a:rPr lang="it-IT" altLang="it-IT" sz="14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93000"/>
                </a:lnSpc>
                <a:buSzPct val="100000"/>
              </a:pPr>
              <a:t>8</a:t>
            </a:fld>
            <a:endParaRPr lang="it-IT" altLang="it-IT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solidFill>
            <a:srgbClr val="FFFFFF"/>
          </a:solidFill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9250" cy="445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24125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Futura Md BT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Futura Md BT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Futura Md BT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Futura Md BT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Futura Md B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9pPr>
          </a:lstStyle>
          <a:p>
            <a:fld id="{51F07668-B4BA-400A-858E-5E848C5BDF7B}" type="slidenum">
              <a:rPr lang="it-IT" altLang="it-IT" b="0" smtClean="0">
                <a:latin typeface="Times New Roman" panose="02020603050405020304" pitchFamily="18" charset="0"/>
              </a:rPr>
              <a:pPr/>
              <a:t>9</a:t>
            </a:fld>
            <a:endParaRPr lang="it-IT" altLang="it-IT" b="0">
              <a:latin typeface="Times New Roman" panose="02020603050405020304" pitchFamily="18" charset="0"/>
            </a:endParaRPr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5794375" y="13931900"/>
            <a:ext cx="443071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Futura Md BT" charset="0"/>
              </a:defRPr>
            </a:lvl9pPr>
          </a:lstStyle>
          <a:p>
            <a:pPr algn="r">
              <a:lnSpc>
                <a:spcPct val="93000"/>
              </a:lnSpc>
            </a:pPr>
            <a:fld id="{8CC4F519-4294-4F11-80A2-ACFB3477AA00}" type="slidenum">
              <a:rPr lang="it-IT" altLang="it-IT" sz="2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>
                <a:lnSpc>
                  <a:spcPct val="93000"/>
                </a:lnSpc>
              </a:pPr>
              <a:t>9</a:t>
            </a:fld>
            <a:endParaRPr lang="it-IT" altLang="it-IT" sz="22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8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775" y="1100138"/>
            <a:ext cx="9772650" cy="5497512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6965950"/>
            <a:ext cx="8177212" cy="6588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5086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360D1-468C-F948-82F4-6837456AA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7221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igura a mano libera 29">
            <a:extLst>
              <a:ext uri="{FF2B5EF4-FFF2-40B4-BE49-F238E27FC236}">
                <a16:creationId xmlns:a16="http://schemas.microsoft.com/office/drawing/2014/main" xmlns="" id="{8DBF43A2-F70F-4643-AD7E-C66530ED92D7}"/>
              </a:ext>
            </a:extLst>
          </p:cNvPr>
          <p:cNvSpPr/>
          <p:nvPr userDrawn="1"/>
        </p:nvSpPr>
        <p:spPr>
          <a:xfrm>
            <a:off x="0" y="45248"/>
            <a:ext cx="1128808" cy="882665"/>
          </a:xfrm>
          <a:custGeom>
            <a:avLst/>
            <a:gdLst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9651 w 1092200"/>
              <a:gd name="connsiteY2" fmla="*/ 2997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200" h="854075">
                <a:moveTo>
                  <a:pt x="0" y="854075"/>
                </a:moveTo>
                <a:lnTo>
                  <a:pt x="860425" y="101600"/>
                </a:lnTo>
                <a:cubicBezTo>
                  <a:pt x="894460" y="72976"/>
                  <a:pt x="924844" y="47646"/>
                  <a:pt x="969651" y="29970"/>
                </a:cubicBezTo>
                <a:cubicBezTo>
                  <a:pt x="1014508" y="12413"/>
                  <a:pt x="1037405" y="9693"/>
                  <a:pt x="1092200" y="0"/>
                </a:cubicBezTo>
                <a:lnTo>
                  <a:pt x="0" y="0"/>
                </a:lnTo>
                <a:lnTo>
                  <a:pt x="0" y="854075"/>
                </a:lnTo>
                <a:close/>
              </a:path>
            </a:pathLst>
          </a:custGeom>
          <a:solidFill>
            <a:srgbClr val="EA803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63" b="0" i="0" u="none" strike="noStrike" kern="1200" cap="none" spc="0" normalizeH="0" baseline="0" noProof="0">
              <a:ln>
                <a:noFill/>
              </a:ln>
              <a:solidFill>
                <a:srgbClr val="EA803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BB01F9AA-0EAC-4B5F-946C-529B7CB73E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5005" y="6709865"/>
            <a:ext cx="1514890" cy="30832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A6E2F4F1-70D8-491D-87E8-11BC51F14D40}"/>
              </a:ext>
            </a:extLst>
          </p:cNvPr>
          <p:cNvSpPr/>
          <p:nvPr userDrawn="1"/>
        </p:nvSpPr>
        <p:spPr>
          <a:xfrm>
            <a:off x="0" y="2"/>
            <a:ext cx="12882531" cy="482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63" b="0" i="0" u="none" strike="noStrike" kern="1200" cap="none" spc="0" normalizeH="0" baseline="0" noProof="0">
              <a:ln>
                <a:noFill/>
              </a:ln>
              <a:solidFill>
                <a:srgbClr val="EA803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xmlns="" id="{4E5D39D9-B54E-4E8D-B746-0A87F46C4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8635" y="6825488"/>
            <a:ext cx="459810" cy="385410"/>
          </a:xfrm>
        </p:spPr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fld id="{B7CB0748-480F-904F-B4A9-09AD1D36971F}" type="slidenum">
              <a:rPr lang="it-IT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7147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‹n.›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1228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86865" y="482600"/>
            <a:ext cx="4149706" cy="16891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71755" y="1042988"/>
            <a:ext cx="6515367" cy="51435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86865" y="2171701"/>
            <a:ext cx="4149706" cy="40227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F670C-106B-4908-BF5E-BB2CAB0107B9}" type="datetime1">
              <a:rPr lang="en-US" smtClean="0"/>
              <a:t>05/10/21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692F0-3C9E-4F15-9EBE-74C0ACE478B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0363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86865" y="482600"/>
            <a:ext cx="4149706" cy="16891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471755" y="1042988"/>
            <a:ext cx="6515367" cy="51435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86865" y="2171701"/>
            <a:ext cx="4149706" cy="40227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DA42C-5047-481A-9C5B-F1660284B26E}" type="datetime1">
              <a:rPr lang="en-US" smtClean="0"/>
              <a:t>05/10/21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05128-D34B-4CEB-89D4-E55C7ACE578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0797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289DD-EFDB-4543-8BBE-DCE3D5A6B687}" type="datetime1">
              <a:rPr lang="en-US" smtClean="0"/>
              <a:t>05/10/21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5A0E5-768A-4289-B4AA-C250D4A22530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9786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211027" y="385763"/>
            <a:ext cx="2774034" cy="61341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84805" y="385763"/>
            <a:ext cx="8128225" cy="61341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1A126-0DC9-4289-BED9-A5057B4FA4E2}" type="datetime1">
              <a:rPr lang="en-US" smtClean="0"/>
              <a:t>05/10/21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1C0C8-F497-4A79-B2A8-1D4FC12A1AC0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0899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68ED5-A713-4421-87BE-994122013F0E}" type="datetime1">
              <a:rPr lang="en-US" smtClean="0"/>
              <a:t>05/10/21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B565D-BEF5-4665-9476-66C9EF4EC220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3144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8733" y="1184717"/>
            <a:ext cx="9652397" cy="2520244"/>
          </a:xfrm>
        </p:spPr>
        <p:txBody>
          <a:bodyPr anchor="b"/>
          <a:lstStyle>
            <a:lvl1pPr algn="ctr">
              <a:defRPr sz="6334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8733" y="3802151"/>
            <a:ext cx="9652397" cy="1747749"/>
          </a:xfrm>
        </p:spPr>
        <p:txBody>
          <a:bodyPr/>
          <a:lstStyle>
            <a:lvl1pPr marL="0" indent="0" algn="ctr">
              <a:buNone/>
              <a:defRPr sz="2533"/>
            </a:lvl1pPr>
            <a:lvl2pPr marL="482620" indent="0" algn="ctr">
              <a:buNone/>
              <a:defRPr sz="2111"/>
            </a:lvl2pPr>
            <a:lvl3pPr marL="965241" indent="0" algn="ctr">
              <a:buNone/>
              <a:defRPr sz="1900"/>
            </a:lvl3pPr>
            <a:lvl4pPr marL="1447861" indent="0" algn="ctr">
              <a:buNone/>
              <a:defRPr sz="1689"/>
            </a:lvl4pPr>
            <a:lvl5pPr marL="1930481" indent="0" algn="ctr">
              <a:buNone/>
              <a:defRPr sz="1689"/>
            </a:lvl5pPr>
            <a:lvl6pPr marL="2413102" indent="0" algn="ctr">
              <a:buNone/>
              <a:defRPr sz="1689"/>
            </a:lvl6pPr>
            <a:lvl7pPr marL="2895722" indent="0" algn="ctr">
              <a:buNone/>
              <a:defRPr sz="1689"/>
            </a:lvl7pPr>
            <a:lvl8pPr marL="3378342" indent="0" algn="ctr">
              <a:buNone/>
              <a:defRPr sz="1689"/>
            </a:lvl8pPr>
            <a:lvl9pPr marL="3860963" indent="0" algn="ctr">
              <a:buNone/>
              <a:defRPr sz="1689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fld id="{175CD571-DC95-40DF-AA9A-51330F9ECE1C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05/10/21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fld id="{B7CB0748-480F-904F-B4A9-09AD1D36971F}" type="slidenum">
              <a:rPr lang="it-IT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7147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‹n.›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8540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fld id="{673B6E4C-98BF-46C3-A15D-E3182499B490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05/10/21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fld id="{B7CB0748-480F-904F-B4A9-09AD1D36971F}" type="slidenum">
              <a:rPr lang="it-IT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7147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‹n.›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5488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100" y="1804724"/>
            <a:ext cx="11100257" cy="3011222"/>
          </a:xfrm>
        </p:spPr>
        <p:txBody>
          <a:bodyPr anchor="b"/>
          <a:lstStyle>
            <a:lvl1pPr>
              <a:defRPr sz="6334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8100" y="4844434"/>
            <a:ext cx="11100257" cy="1583531"/>
          </a:xfrm>
        </p:spPr>
        <p:txBody>
          <a:bodyPr/>
          <a:lstStyle>
            <a:lvl1pPr marL="0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1pPr>
            <a:lvl2pPr marL="482620" indent="0">
              <a:buNone/>
              <a:defRPr sz="2111">
                <a:solidFill>
                  <a:schemeClr val="tx1">
                    <a:tint val="75000"/>
                  </a:schemeClr>
                </a:solidFill>
              </a:defRPr>
            </a:lvl2pPr>
            <a:lvl3pPr marL="965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47861" indent="0">
              <a:buNone/>
              <a:defRPr sz="1689">
                <a:solidFill>
                  <a:schemeClr val="tx1">
                    <a:tint val="75000"/>
                  </a:schemeClr>
                </a:solidFill>
              </a:defRPr>
            </a:lvl4pPr>
            <a:lvl5pPr marL="1930481" indent="0">
              <a:buNone/>
              <a:defRPr sz="1689">
                <a:solidFill>
                  <a:schemeClr val="tx1">
                    <a:tint val="75000"/>
                  </a:schemeClr>
                </a:solidFill>
              </a:defRPr>
            </a:lvl5pPr>
            <a:lvl6pPr marL="2413102" indent="0">
              <a:buNone/>
              <a:defRPr sz="1689">
                <a:solidFill>
                  <a:schemeClr val="tx1">
                    <a:tint val="75000"/>
                  </a:schemeClr>
                </a:solidFill>
              </a:defRPr>
            </a:lvl6pPr>
            <a:lvl7pPr marL="2895722" indent="0">
              <a:buNone/>
              <a:defRPr sz="1689">
                <a:solidFill>
                  <a:schemeClr val="tx1">
                    <a:tint val="75000"/>
                  </a:schemeClr>
                </a:solidFill>
              </a:defRPr>
            </a:lvl7pPr>
            <a:lvl8pPr marL="3378342" indent="0">
              <a:buNone/>
              <a:defRPr sz="1689">
                <a:solidFill>
                  <a:schemeClr val="tx1">
                    <a:tint val="75000"/>
                  </a:schemeClr>
                </a:solidFill>
              </a:defRPr>
            </a:lvl8pPr>
            <a:lvl9pPr marL="3860963" indent="0">
              <a:buNone/>
              <a:defRPr sz="16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fld id="{BF470111-C1F3-4A80-8329-8E0705014C19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05/10/21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fld id="{B7CB0748-480F-904F-B4A9-09AD1D36971F}" type="slidenum">
              <a:rPr lang="it-IT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7147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‹n.›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046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4803" y="1927049"/>
            <a:ext cx="5469692" cy="459307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368" y="1927049"/>
            <a:ext cx="5469692" cy="459307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fld id="{3C9F6FC1-D6C6-4ADE-A01B-219EF8F2136F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05/10/21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fld id="{B7CB0748-480F-904F-B4A9-09AD1D36971F}" type="slidenum">
              <a:rPr lang="it-IT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7147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‹n.›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940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479" y="385410"/>
            <a:ext cx="11100257" cy="139920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6480" y="1774561"/>
            <a:ext cx="5444555" cy="869685"/>
          </a:xfrm>
        </p:spPr>
        <p:txBody>
          <a:bodyPr anchor="b"/>
          <a:lstStyle>
            <a:lvl1pPr marL="0" indent="0">
              <a:buNone/>
              <a:defRPr sz="2533" b="1"/>
            </a:lvl1pPr>
            <a:lvl2pPr marL="482620" indent="0">
              <a:buNone/>
              <a:defRPr sz="2111" b="1"/>
            </a:lvl2pPr>
            <a:lvl3pPr marL="965241" indent="0">
              <a:buNone/>
              <a:defRPr sz="1900" b="1"/>
            </a:lvl3pPr>
            <a:lvl4pPr marL="1447861" indent="0">
              <a:buNone/>
              <a:defRPr sz="1689" b="1"/>
            </a:lvl4pPr>
            <a:lvl5pPr marL="1930481" indent="0">
              <a:buNone/>
              <a:defRPr sz="1689" b="1"/>
            </a:lvl5pPr>
            <a:lvl6pPr marL="2413102" indent="0">
              <a:buNone/>
              <a:defRPr sz="1689" b="1"/>
            </a:lvl6pPr>
            <a:lvl7pPr marL="2895722" indent="0">
              <a:buNone/>
              <a:defRPr sz="1689" b="1"/>
            </a:lvl7pPr>
            <a:lvl8pPr marL="3378342" indent="0">
              <a:buNone/>
              <a:defRPr sz="1689" b="1"/>
            </a:lvl8pPr>
            <a:lvl9pPr marL="3860963" indent="0">
              <a:buNone/>
              <a:defRPr sz="1689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6480" y="2644246"/>
            <a:ext cx="5444555" cy="38892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368" y="1774561"/>
            <a:ext cx="5471368" cy="869685"/>
          </a:xfrm>
        </p:spPr>
        <p:txBody>
          <a:bodyPr anchor="b"/>
          <a:lstStyle>
            <a:lvl1pPr marL="0" indent="0">
              <a:buNone/>
              <a:defRPr sz="2533" b="1"/>
            </a:lvl1pPr>
            <a:lvl2pPr marL="482620" indent="0">
              <a:buNone/>
              <a:defRPr sz="2111" b="1"/>
            </a:lvl2pPr>
            <a:lvl3pPr marL="965241" indent="0">
              <a:buNone/>
              <a:defRPr sz="1900" b="1"/>
            </a:lvl3pPr>
            <a:lvl4pPr marL="1447861" indent="0">
              <a:buNone/>
              <a:defRPr sz="1689" b="1"/>
            </a:lvl4pPr>
            <a:lvl5pPr marL="1930481" indent="0">
              <a:buNone/>
              <a:defRPr sz="1689" b="1"/>
            </a:lvl5pPr>
            <a:lvl6pPr marL="2413102" indent="0">
              <a:buNone/>
              <a:defRPr sz="1689" b="1"/>
            </a:lvl6pPr>
            <a:lvl7pPr marL="2895722" indent="0">
              <a:buNone/>
              <a:defRPr sz="1689" b="1"/>
            </a:lvl7pPr>
            <a:lvl8pPr marL="3378342" indent="0">
              <a:buNone/>
              <a:defRPr sz="1689" b="1"/>
            </a:lvl8pPr>
            <a:lvl9pPr marL="3860963" indent="0">
              <a:buNone/>
              <a:defRPr sz="1689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368" y="2644246"/>
            <a:ext cx="5471368" cy="38892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fld id="{F0823007-8DB7-47FF-BF27-1A5178AE0377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05/10/21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fld id="{B7CB0748-480F-904F-B4A9-09AD1D36971F}" type="slidenum">
              <a:rPr lang="it-IT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7147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‹n.›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4934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8A964E9-CC18-6E43-8D56-D6D45D28A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6418" y="6709481"/>
            <a:ext cx="427888" cy="385410"/>
          </a:xfrm>
          <a:prstGeom prst="rect">
            <a:avLst/>
          </a:prstGeom>
        </p:spPr>
        <p:txBody>
          <a:bodyPr/>
          <a:lstStyle/>
          <a:p>
            <a:fld id="{B7CB0748-480F-904F-B4A9-09AD1D36971F}" type="slidenum">
              <a:rPr lang="it-IT" smtClean="0"/>
              <a:t>‹n.›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BAAF4BB2-47F0-F84B-980D-155F7E5979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5004" y="6709865"/>
            <a:ext cx="1514890" cy="30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40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fld id="{E6740F16-C4E4-492F-B051-2B5EB0566294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05/10/21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fld id="{B7CB0748-480F-904F-B4A9-09AD1D36971F}" type="slidenum">
              <a:rPr lang="it-IT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7147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‹n.›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551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FD1FD-B92C-4C7B-A1B2-7BD27AEDFDF2}" type="datetime1">
              <a:rPr lang="en-US" smtClean="0"/>
              <a:t>05/10/21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fld id="{B7CB0748-480F-904F-B4A9-09AD1D36971F}" type="slidenum">
              <a:rPr lang="it-IT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7147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‹n.›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igura a mano libera 29">
            <a:extLst>
              <a:ext uri="{FF2B5EF4-FFF2-40B4-BE49-F238E27FC236}">
                <a16:creationId xmlns:a16="http://schemas.microsoft.com/office/drawing/2014/main" xmlns="" id="{6C78023B-7908-4D26-A94C-F7814CA893FA}"/>
              </a:ext>
            </a:extLst>
          </p:cNvPr>
          <p:cNvSpPr/>
          <p:nvPr userDrawn="1"/>
        </p:nvSpPr>
        <p:spPr>
          <a:xfrm>
            <a:off x="0" y="45248"/>
            <a:ext cx="1128808" cy="882665"/>
          </a:xfrm>
          <a:custGeom>
            <a:avLst/>
            <a:gdLst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5200 w 1092200"/>
              <a:gd name="connsiteY2" fmla="*/ 3175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  <a:gd name="connsiteX0" fmla="*/ 0 w 1092200"/>
              <a:gd name="connsiteY0" fmla="*/ 854075 h 854075"/>
              <a:gd name="connsiteX1" fmla="*/ 860425 w 1092200"/>
              <a:gd name="connsiteY1" fmla="*/ 101600 h 854075"/>
              <a:gd name="connsiteX2" fmla="*/ 969651 w 1092200"/>
              <a:gd name="connsiteY2" fmla="*/ 29970 h 854075"/>
              <a:gd name="connsiteX3" fmla="*/ 1092200 w 1092200"/>
              <a:gd name="connsiteY3" fmla="*/ 0 h 854075"/>
              <a:gd name="connsiteX4" fmla="*/ 0 w 1092200"/>
              <a:gd name="connsiteY4" fmla="*/ 0 h 854075"/>
              <a:gd name="connsiteX5" fmla="*/ 0 w 1092200"/>
              <a:gd name="connsiteY5" fmla="*/ 854075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200" h="854075">
                <a:moveTo>
                  <a:pt x="0" y="854075"/>
                </a:moveTo>
                <a:lnTo>
                  <a:pt x="860425" y="101600"/>
                </a:lnTo>
                <a:cubicBezTo>
                  <a:pt x="894460" y="72976"/>
                  <a:pt x="924844" y="47646"/>
                  <a:pt x="969651" y="29970"/>
                </a:cubicBezTo>
                <a:cubicBezTo>
                  <a:pt x="1014508" y="12413"/>
                  <a:pt x="1037405" y="9693"/>
                  <a:pt x="1092200" y="0"/>
                </a:cubicBezTo>
                <a:lnTo>
                  <a:pt x="0" y="0"/>
                </a:lnTo>
                <a:lnTo>
                  <a:pt x="0" y="854075"/>
                </a:lnTo>
                <a:close/>
              </a:path>
            </a:pathLst>
          </a:custGeom>
          <a:solidFill>
            <a:srgbClr val="EA803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63" b="0" i="0" u="none" strike="noStrike" kern="1200" cap="none" spc="0" normalizeH="0" baseline="0" noProof="0">
              <a:ln>
                <a:noFill/>
              </a:ln>
              <a:solidFill>
                <a:srgbClr val="EA803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2A694CA4-92F2-45B7-90BA-176C0ADD37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5005" y="6709865"/>
            <a:ext cx="1514890" cy="30832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5AE0F547-5AF4-4AE4-AFF7-3CFBBC22D560}"/>
              </a:ext>
            </a:extLst>
          </p:cNvPr>
          <p:cNvSpPr/>
          <p:nvPr userDrawn="1"/>
        </p:nvSpPr>
        <p:spPr>
          <a:xfrm>
            <a:off x="0" y="2"/>
            <a:ext cx="12882531" cy="482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63" b="0" i="0" u="none" strike="noStrike" kern="1200" cap="none" spc="0" normalizeH="0" baseline="0" noProof="0">
              <a:ln>
                <a:noFill/>
              </a:ln>
              <a:solidFill>
                <a:srgbClr val="EA803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909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480" y="482600"/>
            <a:ext cx="4150865" cy="1689100"/>
          </a:xfrm>
        </p:spPr>
        <p:txBody>
          <a:bodyPr anchor="b"/>
          <a:lstStyle>
            <a:lvl1pPr>
              <a:defRPr sz="3378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1368" y="1042282"/>
            <a:ext cx="6515368" cy="5144382"/>
          </a:xfrm>
        </p:spPr>
        <p:txBody>
          <a:bodyPr/>
          <a:lstStyle>
            <a:lvl1pPr>
              <a:defRPr sz="3378"/>
            </a:lvl1pPr>
            <a:lvl2pPr>
              <a:defRPr sz="2956"/>
            </a:lvl2pPr>
            <a:lvl3pPr>
              <a:defRPr sz="2533"/>
            </a:lvl3pPr>
            <a:lvl4pPr>
              <a:defRPr sz="2111"/>
            </a:lvl4pPr>
            <a:lvl5pPr>
              <a:defRPr sz="2111"/>
            </a:lvl5pPr>
            <a:lvl6pPr>
              <a:defRPr sz="2111"/>
            </a:lvl6pPr>
            <a:lvl7pPr>
              <a:defRPr sz="2111"/>
            </a:lvl7pPr>
            <a:lvl8pPr>
              <a:defRPr sz="2111"/>
            </a:lvl8pPr>
            <a:lvl9pPr>
              <a:defRPr sz="2111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6480" y="2171700"/>
            <a:ext cx="4150865" cy="4023343"/>
          </a:xfrm>
        </p:spPr>
        <p:txBody>
          <a:bodyPr/>
          <a:lstStyle>
            <a:lvl1pPr marL="0" indent="0">
              <a:buNone/>
              <a:defRPr sz="1689"/>
            </a:lvl1pPr>
            <a:lvl2pPr marL="482620" indent="0">
              <a:buNone/>
              <a:defRPr sz="1478"/>
            </a:lvl2pPr>
            <a:lvl3pPr marL="965241" indent="0">
              <a:buNone/>
              <a:defRPr sz="1267"/>
            </a:lvl3pPr>
            <a:lvl4pPr marL="1447861" indent="0">
              <a:buNone/>
              <a:defRPr sz="1056"/>
            </a:lvl4pPr>
            <a:lvl5pPr marL="1930481" indent="0">
              <a:buNone/>
              <a:defRPr sz="1056"/>
            </a:lvl5pPr>
            <a:lvl6pPr marL="2413102" indent="0">
              <a:buNone/>
              <a:defRPr sz="1056"/>
            </a:lvl6pPr>
            <a:lvl7pPr marL="2895722" indent="0">
              <a:buNone/>
              <a:defRPr sz="1056"/>
            </a:lvl7pPr>
            <a:lvl8pPr marL="3378342" indent="0">
              <a:buNone/>
              <a:defRPr sz="1056"/>
            </a:lvl8pPr>
            <a:lvl9pPr marL="3860963" indent="0">
              <a:buNone/>
              <a:defRPr sz="1056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fld id="{7D62EAAF-FE46-4327-ACCD-E132A3ABDC2E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05/10/21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fld id="{B7CB0748-480F-904F-B4A9-09AD1D36971F}" type="slidenum">
              <a:rPr lang="it-IT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7147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‹n.›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0663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480" y="482600"/>
            <a:ext cx="4150865" cy="1689100"/>
          </a:xfrm>
        </p:spPr>
        <p:txBody>
          <a:bodyPr anchor="b"/>
          <a:lstStyle>
            <a:lvl1pPr>
              <a:defRPr sz="3378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71368" y="1042282"/>
            <a:ext cx="6515368" cy="5144382"/>
          </a:xfrm>
        </p:spPr>
        <p:txBody>
          <a:bodyPr anchor="t"/>
          <a:lstStyle>
            <a:lvl1pPr marL="0" indent="0">
              <a:buNone/>
              <a:defRPr sz="3378"/>
            </a:lvl1pPr>
            <a:lvl2pPr marL="482620" indent="0">
              <a:buNone/>
              <a:defRPr sz="2956"/>
            </a:lvl2pPr>
            <a:lvl3pPr marL="965241" indent="0">
              <a:buNone/>
              <a:defRPr sz="2533"/>
            </a:lvl3pPr>
            <a:lvl4pPr marL="1447861" indent="0">
              <a:buNone/>
              <a:defRPr sz="2111"/>
            </a:lvl4pPr>
            <a:lvl5pPr marL="1930481" indent="0">
              <a:buNone/>
              <a:defRPr sz="2111"/>
            </a:lvl5pPr>
            <a:lvl6pPr marL="2413102" indent="0">
              <a:buNone/>
              <a:defRPr sz="2111"/>
            </a:lvl6pPr>
            <a:lvl7pPr marL="2895722" indent="0">
              <a:buNone/>
              <a:defRPr sz="2111"/>
            </a:lvl7pPr>
            <a:lvl8pPr marL="3378342" indent="0">
              <a:buNone/>
              <a:defRPr sz="2111"/>
            </a:lvl8pPr>
            <a:lvl9pPr marL="3860963" indent="0">
              <a:buNone/>
              <a:defRPr sz="2111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6480" y="2171700"/>
            <a:ext cx="4150865" cy="4023343"/>
          </a:xfrm>
        </p:spPr>
        <p:txBody>
          <a:bodyPr/>
          <a:lstStyle>
            <a:lvl1pPr marL="0" indent="0">
              <a:buNone/>
              <a:defRPr sz="1689"/>
            </a:lvl1pPr>
            <a:lvl2pPr marL="482620" indent="0">
              <a:buNone/>
              <a:defRPr sz="1478"/>
            </a:lvl2pPr>
            <a:lvl3pPr marL="965241" indent="0">
              <a:buNone/>
              <a:defRPr sz="1267"/>
            </a:lvl3pPr>
            <a:lvl4pPr marL="1447861" indent="0">
              <a:buNone/>
              <a:defRPr sz="1056"/>
            </a:lvl4pPr>
            <a:lvl5pPr marL="1930481" indent="0">
              <a:buNone/>
              <a:defRPr sz="1056"/>
            </a:lvl5pPr>
            <a:lvl6pPr marL="2413102" indent="0">
              <a:buNone/>
              <a:defRPr sz="1056"/>
            </a:lvl6pPr>
            <a:lvl7pPr marL="2895722" indent="0">
              <a:buNone/>
              <a:defRPr sz="1056"/>
            </a:lvl7pPr>
            <a:lvl8pPr marL="3378342" indent="0">
              <a:buNone/>
              <a:defRPr sz="1056"/>
            </a:lvl8pPr>
            <a:lvl9pPr marL="3860963" indent="0">
              <a:buNone/>
              <a:defRPr sz="1056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fld id="{0F94334B-82FB-4720-B050-A9A486E4DDAC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05/10/21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fld id="{B7CB0748-480F-904F-B4A9-09AD1D36971F}" type="slidenum">
              <a:rPr lang="it-IT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7147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‹n.›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3106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fld id="{ABDC80F5-FEEC-4490-A7A3-562E62F11BCD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05/10/21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fld id="{B7CB0748-480F-904F-B4A9-09AD1D36971F}" type="slidenum">
              <a:rPr lang="it-IT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7147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‹n.›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0103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09996" y="385410"/>
            <a:ext cx="2775064" cy="613471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4803" y="385410"/>
            <a:ext cx="8164319" cy="613471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fld id="{B29FF30E-2873-4C63-A9A6-B0F9AF417BD0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05/10/21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fld id="{B7CB0748-480F-904F-B4A9-09AD1D36971F}" type="slidenum">
              <a:rPr lang="it-IT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7147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‹n.›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14529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AD5067C0-0102-E94D-9524-AE240B99CA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5004" y="6709865"/>
            <a:ext cx="1514890" cy="308328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xmlns="" id="{06640980-8FD6-BE46-BA36-A3C917BE182C}"/>
              </a:ext>
            </a:extLst>
          </p:cNvPr>
          <p:cNvGrpSpPr/>
          <p:nvPr userDrawn="1"/>
        </p:nvGrpSpPr>
        <p:grpSpPr>
          <a:xfrm>
            <a:off x="0" y="1032"/>
            <a:ext cx="12882531" cy="934615"/>
            <a:chOff x="-1" y="977"/>
            <a:chExt cx="12204001" cy="885425"/>
          </a:xfrm>
        </p:grpSpPr>
        <p:sp>
          <p:nvSpPr>
            <p:cNvPr id="7" name="Figura a mano libera 6">
              <a:extLst>
                <a:ext uri="{FF2B5EF4-FFF2-40B4-BE49-F238E27FC236}">
                  <a16:creationId xmlns:a16="http://schemas.microsoft.com/office/drawing/2014/main" xmlns="" id="{C61DBCA2-95DD-6D4A-8755-F6D0FFABC5EA}"/>
                </a:ext>
              </a:extLst>
            </p:cNvPr>
            <p:cNvSpPr/>
            <p:nvPr/>
          </p:nvSpPr>
          <p:spPr>
            <a:xfrm>
              <a:off x="-1" y="50193"/>
              <a:ext cx="1069353" cy="836209"/>
            </a:xfrm>
            <a:custGeom>
              <a:avLst/>
              <a:gdLst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9651 w 1092200"/>
                <a:gd name="connsiteY2" fmla="*/ 2997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2200" h="854075">
                  <a:moveTo>
                    <a:pt x="0" y="854075"/>
                  </a:moveTo>
                  <a:lnTo>
                    <a:pt x="860425" y="101600"/>
                  </a:lnTo>
                  <a:cubicBezTo>
                    <a:pt x="894460" y="72976"/>
                    <a:pt x="924844" y="47646"/>
                    <a:pt x="969651" y="29970"/>
                  </a:cubicBezTo>
                  <a:cubicBezTo>
                    <a:pt x="1014508" y="12413"/>
                    <a:pt x="1037405" y="9693"/>
                    <a:pt x="1092200" y="0"/>
                  </a:cubicBezTo>
                  <a:lnTo>
                    <a:pt x="0" y="0"/>
                  </a:lnTo>
                  <a:lnTo>
                    <a:pt x="0" y="854075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EA803E"/>
                </a:solidFill>
              </a:endParaRPr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xmlns="" id="{C648D527-E039-8A49-9283-BB2EBAE0DE4B}"/>
                </a:ext>
              </a:extLst>
            </p:cNvPr>
            <p:cNvSpPr/>
            <p:nvPr/>
          </p:nvSpPr>
          <p:spPr>
            <a:xfrm>
              <a:off x="-1" y="977"/>
              <a:ext cx="12204001" cy="5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EA803E"/>
                </a:solidFill>
              </a:endParaRPr>
            </a:p>
          </p:txBody>
        </p:sp>
      </p:grp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xmlns="" id="{15CC1927-2462-0F4D-BE08-25BCD8B60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6418" y="6709481"/>
            <a:ext cx="427888" cy="385410"/>
          </a:xfrm>
          <a:prstGeom prst="rect">
            <a:avLst/>
          </a:prstGeom>
        </p:spPr>
        <p:txBody>
          <a:bodyPr/>
          <a:lstStyle/>
          <a:p>
            <a:fld id="{B7CB0748-480F-904F-B4A9-09AD1D36971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4737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8A964E9-CC18-6E43-8D56-D6D45D28A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6418" y="6709481"/>
            <a:ext cx="427888" cy="385410"/>
          </a:xfrm>
          <a:prstGeom prst="rect">
            <a:avLst/>
          </a:prstGeom>
        </p:spPr>
        <p:txBody>
          <a:bodyPr/>
          <a:lstStyle/>
          <a:p>
            <a:fld id="{B7CB0748-480F-904F-B4A9-09AD1D36971F}" type="slidenum">
              <a:rPr lang="it-IT" smtClean="0"/>
              <a:t>‹n.›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BAAF4BB2-47F0-F84B-980D-155F7E5979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5004" y="6709865"/>
            <a:ext cx="1514890" cy="30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418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xmlns="" id="{63E78902-18A0-5A44-93ED-910496BD7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6418" y="6709481"/>
            <a:ext cx="427888" cy="385410"/>
          </a:xfrm>
          <a:prstGeom prst="rect">
            <a:avLst/>
          </a:prstGeom>
        </p:spPr>
        <p:txBody>
          <a:bodyPr/>
          <a:lstStyle/>
          <a:p>
            <a:fld id="{B7CB0748-480F-904F-B4A9-09AD1D36971F}" type="slidenum">
              <a:rPr lang="it-IT" smtClean="0"/>
              <a:t>‹n.›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D6F688D1-BFDE-C54D-8BEE-F21070A1B7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5004" y="6709865"/>
            <a:ext cx="1514890" cy="308328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xmlns="" id="{34530BDC-74FF-FD47-AD09-98FE9C7605B2}"/>
              </a:ext>
            </a:extLst>
          </p:cNvPr>
          <p:cNvGrpSpPr/>
          <p:nvPr userDrawn="1"/>
        </p:nvGrpSpPr>
        <p:grpSpPr>
          <a:xfrm>
            <a:off x="1" y="1"/>
            <a:ext cx="12882531" cy="934615"/>
            <a:chOff x="-1" y="977"/>
            <a:chExt cx="12204001" cy="885425"/>
          </a:xfrm>
        </p:grpSpPr>
        <p:sp>
          <p:nvSpPr>
            <p:cNvPr id="10" name="Figura a mano libera 9">
              <a:extLst>
                <a:ext uri="{FF2B5EF4-FFF2-40B4-BE49-F238E27FC236}">
                  <a16:creationId xmlns:a16="http://schemas.microsoft.com/office/drawing/2014/main" xmlns="" id="{F3945A6D-E7FE-9C45-A123-ED25F46D9C07}"/>
                </a:ext>
              </a:extLst>
            </p:cNvPr>
            <p:cNvSpPr/>
            <p:nvPr/>
          </p:nvSpPr>
          <p:spPr>
            <a:xfrm>
              <a:off x="-1" y="50193"/>
              <a:ext cx="1069353" cy="836209"/>
            </a:xfrm>
            <a:custGeom>
              <a:avLst/>
              <a:gdLst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9651 w 1092200"/>
                <a:gd name="connsiteY2" fmla="*/ 2997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2200" h="854075">
                  <a:moveTo>
                    <a:pt x="0" y="854075"/>
                  </a:moveTo>
                  <a:lnTo>
                    <a:pt x="860425" y="101600"/>
                  </a:lnTo>
                  <a:cubicBezTo>
                    <a:pt x="894460" y="72976"/>
                    <a:pt x="924844" y="47646"/>
                    <a:pt x="969651" y="29970"/>
                  </a:cubicBezTo>
                  <a:cubicBezTo>
                    <a:pt x="1014508" y="12413"/>
                    <a:pt x="1037405" y="9693"/>
                    <a:pt x="1092200" y="0"/>
                  </a:cubicBezTo>
                  <a:lnTo>
                    <a:pt x="0" y="0"/>
                  </a:lnTo>
                  <a:lnTo>
                    <a:pt x="0" y="854075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EA803E"/>
                </a:solidFill>
              </a:endParaRP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xmlns="" id="{2C9E14B5-DE2C-FF43-8665-6964D89F84E5}"/>
                </a:ext>
              </a:extLst>
            </p:cNvPr>
            <p:cNvSpPr/>
            <p:nvPr/>
          </p:nvSpPr>
          <p:spPr>
            <a:xfrm>
              <a:off x="-1" y="977"/>
              <a:ext cx="12204001" cy="5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EA803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1524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C748063-6986-554C-9506-1FB68A727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803" y="385410"/>
            <a:ext cx="11100257" cy="139920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8D72A49F-5906-FA4B-8002-49FA93BC7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4803" y="1927049"/>
            <a:ext cx="5469692" cy="45930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8DE050EB-4008-0046-8A85-9A7DDB6BF2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368" y="1927049"/>
            <a:ext cx="5469692" cy="45930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4B1EC942-345F-2E41-BD52-BF3919BBA0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4803" y="6709481"/>
            <a:ext cx="2895719" cy="385410"/>
          </a:xfrm>
          <a:prstGeom prst="rect">
            <a:avLst/>
          </a:prstGeom>
        </p:spPr>
        <p:txBody>
          <a:bodyPr/>
          <a:lstStyle/>
          <a:p>
            <a:fld id="{D22E4A2A-05BB-49DD-8CFA-AFD429A7977D}" type="datetime1">
              <a:rPr lang="en-US" smtClean="0"/>
              <a:t>05/10/21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F22256A0-8FAB-684B-968E-DAA37F395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3142" y="6709481"/>
            <a:ext cx="4343579" cy="38541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6B773A81-45BD-FB48-B3BA-3109DDACC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6418" y="6709481"/>
            <a:ext cx="427888" cy="385410"/>
          </a:xfrm>
          <a:prstGeom prst="rect">
            <a:avLst/>
          </a:prstGeom>
        </p:spPr>
        <p:txBody>
          <a:bodyPr/>
          <a:lstStyle/>
          <a:p>
            <a:fld id="{B7CB0748-480F-904F-B4A9-09AD1D36971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4795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08733" y="1184275"/>
            <a:ext cx="9652397" cy="25209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08733" y="3802064"/>
            <a:ext cx="9652397" cy="17478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83323-B145-41EB-B339-90B04C630A2D}" type="datetime1">
              <a:rPr lang="en-US" smtClean="0"/>
              <a:t>05/10/21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06B8D-544F-45CA-B7DB-F7692A72C05A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95327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58DFA9EC-681D-3448-9130-E440086F4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3142" y="6709481"/>
            <a:ext cx="4343579" cy="38541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7CF6A7F-BAD5-1341-879F-AC9EDC0D0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6418" y="6709481"/>
            <a:ext cx="427888" cy="385410"/>
          </a:xfrm>
          <a:prstGeom prst="rect">
            <a:avLst/>
          </a:prstGeom>
        </p:spPr>
        <p:txBody>
          <a:bodyPr lIns="0"/>
          <a:lstStyle/>
          <a:p>
            <a:fld id="{B7CB0748-480F-904F-B4A9-09AD1D36971F}" type="slidenum">
              <a:rPr lang="it-IT" smtClean="0"/>
              <a:t>‹n.›</a:t>
            </a:fld>
            <a:endParaRPr lang="it-IT" dirty="0"/>
          </a:p>
        </p:txBody>
      </p:sp>
      <p:sp>
        <p:nvSpPr>
          <p:cNvPr id="11" name="Segnaposto data 1">
            <a:extLst>
              <a:ext uri="{FF2B5EF4-FFF2-40B4-BE49-F238E27FC236}">
                <a16:creationId xmlns:a16="http://schemas.microsoft.com/office/drawing/2014/main" xmlns="" id="{B573F5C8-CE8C-C74B-977E-A0E966D06E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4803" y="6709481"/>
            <a:ext cx="2895719" cy="385410"/>
          </a:xfrm>
          <a:prstGeom prst="rect">
            <a:avLst/>
          </a:prstGeom>
        </p:spPr>
        <p:txBody>
          <a:bodyPr/>
          <a:lstStyle/>
          <a:p>
            <a:fld id="{4E8DCB68-6ECF-42E9-9E77-32F665C0DC68}" type="datetime1">
              <a:rPr lang="en-US" smtClean="0"/>
              <a:t>05/10/21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0662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2515C51-60E3-F64A-B11B-E784FB6B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479" y="385410"/>
            <a:ext cx="11100257" cy="139920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600CC5DC-4D75-DC46-84F2-D0F026BE4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6480" y="1774561"/>
            <a:ext cx="5444555" cy="86968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533" b="1"/>
            </a:lvl1pPr>
            <a:lvl2pPr marL="482620" indent="0">
              <a:buNone/>
              <a:defRPr sz="2111" b="1"/>
            </a:lvl2pPr>
            <a:lvl3pPr marL="965241" indent="0">
              <a:buNone/>
              <a:defRPr sz="1900" b="1"/>
            </a:lvl3pPr>
            <a:lvl4pPr marL="1447861" indent="0">
              <a:buNone/>
              <a:defRPr sz="1689" b="1"/>
            </a:lvl4pPr>
            <a:lvl5pPr marL="1930481" indent="0">
              <a:buNone/>
              <a:defRPr sz="1689" b="1"/>
            </a:lvl5pPr>
            <a:lvl6pPr marL="2413102" indent="0">
              <a:buNone/>
              <a:defRPr sz="1689" b="1"/>
            </a:lvl6pPr>
            <a:lvl7pPr marL="2895722" indent="0">
              <a:buNone/>
              <a:defRPr sz="1689" b="1"/>
            </a:lvl7pPr>
            <a:lvl8pPr marL="3378342" indent="0">
              <a:buNone/>
              <a:defRPr sz="1689" b="1"/>
            </a:lvl8pPr>
            <a:lvl9pPr marL="3860963" indent="0">
              <a:buNone/>
              <a:defRPr sz="1689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F6037B81-EEE8-9845-B7D4-D9D76B257A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6480" y="2644246"/>
            <a:ext cx="5444555" cy="38892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2816C267-A076-674F-86A4-247B8D0D1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5368" y="1774561"/>
            <a:ext cx="5471368" cy="86968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533" b="1"/>
            </a:lvl1pPr>
            <a:lvl2pPr marL="482620" indent="0">
              <a:buNone/>
              <a:defRPr sz="2111" b="1"/>
            </a:lvl2pPr>
            <a:lvl3pPr marL="965241" indent="0">
              <a:buNone/>
              <a:defRPr sz="1900" b="1"/>
            </a:lvl3pPr>
            <a:lvl4pPr marL="1447861" indent="0">
              <a:buNone/>
              <a:defRPr sz="1689" b="1"/>
            </a:lvl4pPr>
            <a:lvl5pPr marL="1930481" indent="0">
              <a:buNone/>
              <a:defRPr sz="1689" b="1"/>
            </a:lvl5pPr>
            <a:lvl6pPr marL="2413102" indent="0">
              <a:buNone/>
              <a:defRPr sz="1689" b="1"/>
            </a:lvl6pPr>
            <a:lvl7pPr marL="2895722" indent="0">
              <a:buNone/>
              <a:defRPr sz="1689" b="1"/>
            </a:lvl7pPr>
            <a:lvl8pPr marL="3378342" indent="0">
              <a:buNone/>
              <a:defRPr sz="1689" b="1"/>
            </a:lvl8pPr>
            <a:lvl9pPr marL="3860963" indent="0">
              <a:buNone/>
              <a:defRPr sz="1689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290641BA-5B2A-5741-9865-6FB0B8ACA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5368" y="2644246"/>
            <a:ext cx="5471368" cy="38892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D0417163-9650-4548-B03A-3B2E45FA9D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4803" y="6709481"/>
            <a:ext cx="2895719" cy="385410"/>
          </a:xfrm>
          <a:prstGeom prst="rect">
            <a:avLst/>
          </a:prstGeom>
        </p:spPr>
        <p:txBody>
          <a:bodyPr/>
          <a:lstStyle/>
          <a:p>
            <a:fld id="{10D15244-3B06-412F-B56D-492C98E57CE2}" type="datetime1">
              <a:rPr lang="en-US" smtClean="0"/>
              <a:t>05/10/21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08D16D4A-B5DE-7746-B721-282CC8B68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3142" y="6709481"/>
            <a:ext cx="4343579" cy="38541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C3C5E53B-4EE0-9E43-8C8B-335267022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6418" y="6709481"/>
            <a:ext cx="427888" cy="385410"/>
          </a:xfrm>
          <a:prstGeom prst="rect">
            <a:avLst/>
          </a:prstGeom>
        </p:spPr>
        <p:txBody>
          <a:bodyPr/>
          <a:lstStyle/>
          <a:p>
            <a:fld id="{B7CB0748-480F-904F-B4A9-09AD1D36971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9358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BE7D537-15AF-BA4A-A202-702077C7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803" y="385410"/>
            <a:ext cx="11100257" cy="139920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B6B6EAA6-987D-8148-87B3-FA7EA26B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4803" y="6709481"/>
            <a:ext cx="2895719" cy="385410"/>
          </a:xfrm>
          <a:prstGeom prst="rect">
            <a:avLst/>
          </a:prstGeom>
        </p:spPr>
        <p:txBody>
          <a:bodyPr/>
          <a:lstStyle/>
          <a:p>
            <a:fld id="{D8DADB30-BBAE-46E1-92C0-F9E41AFBCCDC}" type="datetime1">
              <a:rPr lang="en-US" smtClean="0"/>
              <a:t>05/10/21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1D00682C-5C17-524E-A9AB-01E96DC8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3142" y="6709481"/>
            <a:ext cx="4343579" cy="38541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7A4916C0-D8F3-9B43-8BE5-E5F158745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6418" y="6709481"/>
            <a:ext cx="427888" cy="385410"/>
          </a:xfrm>
          <a:prstGeom prst="rect">
            <a:avLst/>
          </a:prstGeom>
        </p:spPr>
        <p:txBody>
          <a:bodyPr/>
          <a:lstStyle/>
          <a:p>
            <a:fld id="{B7CB0748-480F-904F-B4A9-09AD1D36971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0501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2216852-6451-8B45-BA98-5512B8BB8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480" y="482600"/>
            <a:ext cx="4150865" cy="1689100"/>
          </a:xfrm>
          <a:prstGeom prst="rect">
            <a:avLst/>
          </a:prstGeom>
        </p:spPr>
        <p:txBody>
          <a:bodyPr anchor="b"/>
          <a:lstStyle>
            <a:lvl1pPr>
              <a:defRPr sz="3378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B427B68-D203-E947-8208-1DA40FC3C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1368" y="1042282"/>
            <a:ext cx="6515368" cy="5144382"/>
          </a:xfrm>
          <a:prstGeom prst="rect">
            <a:avLst/>
          </a:prstGeom>
        </p:spPr>
        <p:txBody>
          <a:bodyPr/>
          <a:lstStyle>
            <a:lvl1pPr>
              <a:defRPr sz="3378"/>
            </a:lvl1pPr>
            <a:lvl2pPr>
              <a:defRPr sz="2956"/>
            </a:lvl2pPr>
            <a:lvl3pPr>
              <a:defRPr sz="2533"/>
            </a:lvl3pPr>
            <a:lvl4pPr>
              <a:defRPr sz="2111"/>
            </a:lvl4pPr>
            <a:lvl5pPr>
              <a:defRPr sz="2111"/>
            </a:lvl5pPr>
            <a:lvl6pPr>
              <a:defRPr sz="2111"/>
            </a:lvl6pPr>
            <a:lvl7pPr>
              <a:defRPr sz="2111"/>
            </a:lvl7pPr>
            <a:lvl8pPr>
              <a:defRPr sz="2111"/>
            </a:lvl8pPr>
            <a:lvl9pPr>
              <a:defRPr sz="211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CEA9D1B5-DC2C-D244-BBF5-69B4E7D4D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6480" y="2171700"/>
            <a:ext cx="4150865" cy="40233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9"/>
            </a:lvl1pPr>
            <a:lvl2pPr marL="482620" indent="0">
              <a:buNone/>
              <a:defRPr sz="1478"/>
            </a:lvl2pPr>
            <a:lvl3pPr marL="965241" indent="0">
              <a:buNone/>
              <a:defRPr sz="1267"/>
            </a:lvl3pPr>
            <a:lvl4pPr marL="1447861" indent="0">
              <a:buNone/>
              <a:defRPr sz="1056"/>
            </a:lvl4pPr>
            <a:lvl5pPr marL="1930481" indent="0">
              <a:buNone/>
              <a:defRPr sz="1056"/>
            </a:lvl5pPr>
            <a:lvl6pPr marL="2413102" indent="0">
              <a:buNone/>
              <a:defRPr sz="1056"/>
            </a:lvl6pPr>
            <a:lvl7pPr marL="2895722" indent="0">
              <a:buNone/>
              <a:defRPr sz="1056"/>
            </a:lvl7pPr>
            <a:lvl8pPr marL="3378342" indent="0">
              <a:buNone/>
              <a:defRPr sz="1056"/>
            </a:lvl8pPr>
            <a:lvl9pPr marL="3860963" indent="0">
              <a:buNone/>
              <a:defRPr sz="1056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8F942E08-BD11-FB41-8F28-F390BF42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4803" y="6709481"/>
            <a:ext cx="2895719" cy="385410"/>
          </a:xfrm>
          <a:prstGeom prst="rect">
            <a:avLst/>
          </a:prstGeom>
        </p:spPr>
        <p:txBody>
          <a:bodyPr/>
          <a:lstStyle/>
          <a:p>
            <a:fld id="{7C22C28D-BF46-4FC5-8EC9-A23E2E641E60}" type="datetime1">
              <a:rPr lang="en-US" smtClean="0"/>
              <a:t>05/10/21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3253AB55-BA60-0C4E-9857-EBCFF91C1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3142" y="6709481"/>
            <a:ext cx="4343579" cy="38541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05E0EA04-A8AC-A843-9C68-B7CB1225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6418" y="6709481"/>
            <a:ext cx="427888" cy="385410"/>
          </a:xfrm>
          <a:prstGeom prst="rect">
            <a:avLst/>
          </a:prstGeom>
        </p:spPr>
        <p:txBody>
          <a:bodyPr/>
          <a:lstStyle/>
          <a:p>
            <a:fld id="{B7CB0748-480F-904F-B4A9-09AD1D36971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2033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30BB125-C9B6-784E-A9F5-01CD10264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480" y="482600"/>
            <a:ext cx="4150865" cy="1689100"/>
          </a:xfrm>
          <a:prstGeom prst="rect">
            <a:avLst/>
          </a:prstGeom>
        </p:spPr>
        <p:txBody>
          <a:bodyPr anchor="b"/>
          <a:lstStyle>
            <a:lvl1pPr>
              <a:defRPr sz="3378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1CF8D796-9FBE-0F49-8C68-6222074CEF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71368" y="1042282"/>
            <a:ext cx="6515368" cy="5144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78"/>
            </a:lvl1pPr>
            <a:lvl2pPr marL="482620" indent="0">
              <a:buNone/>
              <a:defRPr sz="2956"/>
            </a:lvl2pPr>
            <a:lvl3pPr marL="965241" indent="0">
              <a:buNone/>
              <a:defRPr sz="2533"/>
            </a:lvl3pPr>
            <a:lvl4pPr marL="1447861" indent="0">
              <a:buNone/>
              <a:defRPr sz="2111"/>
            </a:lvl4pPr>
            <a:lvl5pPr marL="1930481" indent="0">
              <a:buNone/>
              <a:defRPr sz="2111"/>
            </a:lvl5pPr>
            <a:lvl6pPr marL="2413102" indent="0">
              <a:buNone/>
              <a:defRPr sz="2111"/>
            </a:lvl6pPr>
            <a:lvl7pPr marL="2895722" indent="0">
              <a:buNone/>
              <a:defRPr sz="2111"/>
            </a:lvl7pPr>
            <a:lvl8pPr marL="3378342" indent="0">
              <a:buNone/>
              <a:defRPr sz="2111"/>
            </a:lvl8pPr>
            <a:lvl9pPr marL="3860963" indent="0">
              <a:buNone/>
              <a:defRPr sz="2111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6A8BB5FB-93F9-E642-A8A6-1DC311F6E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6480" y="2171700"/>
            <a:ext cx="4150865" cy="40233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9"/>
            </a:lvl1pPr>
            <a:lvl2pPr marL="482620" indent="0">
              <a:buNone/>
              <a:defRPr sz="1478"/>
            </a:lvl2pPr>
            <a:lvl3pPr marL="965241" indent="0">
              <a:buNone/>
              <a:defRPr sz="1267"/>
            </a:lvl3pPr>
            <a:lvl4pPr marL="1447861" indent="0">
              <a:buNone/>
              <a:defRPr sz="1056"/>
            </a:lvl4pPr>
            <a:lvl5pPr marL="1930481" indent="0">
              <a:buNone/>
              <a:defRPr sz="1056"/>
            </a:lvl5pPr>
            <a:lvl6pPr marL="2413102" indent="0">
              <a:buNone/>
              <a:defRPr sz="1056"/>
            </a:lvl6pPr>
            <a:lvl7pPr marL="2895722" indent="0">
              <a:buNone/>
              <a:defRPr sz="1056"/>
            </a:lvl7pPr>
            <a:lvl8pPr marL="3378342" indent="0">
              <a:buNone/>
              <a:defRPr sz="1056"/>
            </a:lvl8pPr>
            <a:lvl9pPr marL="3860963" indent="0">
              <a:buNone/>
              <a:defRPr sz="1056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CEBEBDBE-3456-374A-B126-71C8E7878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4803" y="6709481"/>
            <a:ext cx="2895719" cy="385410"/>
          </a:xfrm>
          <a:prstGeom prst="rect">
            <a:avLst/>
          </a:prstGeom>
        </p:spPr>
        <p:txBody>
          <a:bodyPr/>
          <a:lstStyle/>
          <a:p>
            <a:fld id="{B41E3FF0-035A-4540-85EA-B787824BF889}" type="datetime1">
              <a:rPr lang="en-US" smtClean="0"/>
              <a:t>05/10/21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DE03F107-82A4-5642-AEFB-B80722502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3142" y="6709481"/>
            <a:ext cx="4343579" cy="38541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84ECCE02-DD72-914C-A41D-C46B20F75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6418" y="6709481"/>
            <a:ext cx="427888" cy="385410"/>
          </a:xfrm>
          <a:prstGeom prst="rect">
            <a:avLst/>
          </a:prstGeom>
        </p:spPr>
        <p:txBody>
          <a:bodyPr/>
          <a:lstStyle/>
          <a:p>
            <a:fld id="{B7CB0748-480F-904F-B4A9-09AD1D36971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58618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EC93CEC-20A3-AE4C-8936-EE2A8C4C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803" y="385410"/>
            <a:ext cx="11100257" cy="139920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763D6996-A9DB-CB4D-9B13-38142ED950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84803" y="1927049"/>
            <a:ext cx="11100257" cy="45930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2BC2BF7-F120-5847-8901-393D4450B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4803" y="6709481"/>
            <a:ext cx="2895719" cy="385410"/>
          </a:xfrm>
          <a:prstGeom prst="rect">
            <a:avLst/>
          </a:prstGeom>
        </p:spPr>
        <p:txBody>
          <a:bodyPr/>
          <a:lstStyle/>
          <a:p>
            <a:fld id="{0BBECA81-A065-4144-B072-0940E29E49A9}" type="datetime1">
              <a:rPr lang="en-US" smtClean="0"/>
              <a:t>05/10/21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D30D706-0293-FE48-81DA-63F2F27F7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3142" y="6709481"/>
            <a:ext cx="4343579" cy="38541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B861466-B251-D743-95F9-F75D1FC8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6418" y="6709481"/>
            <a:ext cx="427888" cy="385410"/>
          </a:xfrm>
          <a:prstGeom prst="rect">
            <a:avLst/>
          </a:prstGeom>
        </p:spPr>
        <p:txBody>
          <a:bodyPr/>
          <a:lstStyle/>
          <a:p>
            <a:fld id="{B7CB0748-480F-904F-B4A9-09AD1D36971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510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13AF506E-BB9F-104E-A37B-FDF0D9DBDD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996" y="385410"/>
            <a:ext cx="2775064" cy="613471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EC680441-49D1-1E4D-8DCE-441D4EAD8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84803" y="385410"/>
            <a:ext cx="8164319" cy="613471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327F08A2-2FF0-1D41-BDAF-0A77DC2013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4803" y="6709481"/>
            <a:ext cx="2895719" cy="385410"/>
          </a:xfrm>
          <a:prstGeom prst="rect">
            <a:avLst/>
          </a:prstGeom>
        </p:spPr>
        <p:txBody>
          <a:bodyPr/>
          <a:lstStyle/>
          <a:p>
            <a:fld id="{679F9C9D-4141-4F03-84B5-38C81C2EE4F0}" type="datetime1">
              <a:rPr lang="en-US" smtClean="0"/>
              <a:t>05/10/21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318F4C8F-9A54-CD4B-8282-508673367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3142" y="6709481"/>
            <a:ext cx="4343579" cy="38541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1742A56-629A-DA4B-8EF0-66A487639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6418" y="6709481"/>
            <a:ext cx="427888" cy="385410"/>
          </a:xfrm>
          <a:prstGeom prst="rect">
            <a:avLst/>
          </a:prstGeom>
        </p:spPr>
        <p:txBody>
          <a:bodyPr/>
          <a:lstStyle/>
          <a:p>
            <a:fld id="{B7CB0748-480F-904F-B4A9-09AD1D36971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92476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F1D498AF-03E7-6B46-A610-ED9A36188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5004" y="6709865"/>
            <a:ext cx="1514890" cy="308328"/>
          </a:xfrm>
          <a:prstGeom prst="rect">
            <a:avLst/>
          </a:prstGeom>
        </p:spPr>
      </p:pic>
      <p:sp>
        <p:nvSpPr>
          <p:cNvPr id="10" name="Segnaposto numero diapositiva 4">
            <a:extLst>
              <a:ext uri="{FF2B5EF4-FFF2-40B4-BE49-F238E27FC236}">
                <a16:creationId xmlns:a16="http://schemas.microsoft.com/office/drawing/2014/main" xmlns="" id="{22B18C49-A179-E142-A49B-A493E2CB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076" y="6709481"/>
            <a:ext cx="436468" cy="385410"/>
          </a:xfrm>
        </p:spPr>
        <p:txBody>
          <a:bodyPr lIns="0" rIns="90000">
            <a:noAutofit/>
          </a:bodyPr>
          <a:lstStyle/>
          <a:p>
            <a:fld id="{B7CB0748-480F-904F-B4A9-09AD1D36971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15539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7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45B31-16C9-44EF-A3CC-10C82327B042}" type="datetime1">
              <a:rPr lang="en-US" smtClean="0"/>
              <a:t>05/10/21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34925-F8D2-42E9-A1C4-45972B49481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2629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8616" y="1804989"/>
            <a:ext cx="11100257" cy="301148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78616" y="4845050"/>
            <a:ext cx="11100257" cy="15827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FB8B6-0DAA-436A-A0F9-56708476B5BE}" type="datetime1">
              <a:rPr lang="en-US" smtClean="0"/>
              <a:t>05/10/21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A1938-44A9-497A-9E98-E38DAE89FE9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4783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84804" y="1927225"/>
            <a:ext cx="5451129" cy="45926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33931" y="1927225"/>
            <a:ext cx="5451130" cy="45926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87B94-B354-4624-84E0-49544C6AD44E}" type="datetime1">
              <a:rPr lang="en-US" smtClean="0"/>
              <a:t>05/10/21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8C9F4-E420-48ED-B0CB-FB571D4F3948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9448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86866" y="385764"/>
            <a:ext cx="11100257" cy="1398587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86866" y="1774825"/>
            <a:ext cx="5444942" cy="8699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86866" y="2644776"/>
            <a:ext cx="5444942" cy="38893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369" y="1774825"/>
            <a:ext cx="5471754" cy="8699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515369" y="2644776"/>
            <a:ext cx="5471754" cy="38893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96FF9-9FFC-445A-9F3D-ED93837E9B1C}" type="datetime1">
              <a:rPr lang="en-US" smtClean="0"/>
              <a:t>05/10/21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F7AE1-0148-4974-87D3-D75803D32B6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5359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EE733-3B21-458C-9590-A38AFB727737}" type="datetime1">
              <a:rPr lang="en-US" smtClean="0"/>
              <a:t>05/10/21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5E045-4332-4D1B-9A50-8D0D380E1999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018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E30F6-5543-4D2B-BFEE-F6B087370149}" type="datetime1">
              <a:rPr lang="en-US" smtClean="0"/>
              <a:t>05/10/21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3BB3F-16A8-463C-BC72-0707F354017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7419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2A4891DF-0E47-B848-9811-31E60E2CD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804" y="385411"/>
            <a:ext cx="11100257" cy="1399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389F2B18-C4C3-DF47-AEF3-CBA5F7CD7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4804" y="1927050"/>
            <a:ext cx="11100257" cy="4593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D7B3CE0-4E59-874A-9827-2CB3C43352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4804" y="6709481"/>
            <a:ext cx="2895719" cy="385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fld id="{678761FD-1D78-4F0B-BF0A-14168A6E6A89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05/10/21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A23AAC3-6362-3F4B-AC7F-FACE4BB946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3143" y="6709481"/>
            <a:ext cx="4343579" cy="385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0E6A6359-FE7E-004F-860F-208157505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9341" y="6709481"/>
            <a:ext cx="2895719" cy="385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fld id="{B7CB0748-480F-904F-B4A9-09AD1D36971F}" type="slidenum">
              <a:rPr lang="it-IT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7147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‹n.›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419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4" r:id="rId1"/>
    <p:sldLayoutId id="2147485146" r:id="rId2"/>
  </p:sldLayoutIdLst>
  <p:hf hdr="0" ftr="0" dt="0"/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884804" y="385764"/>
            <a:ext cx="11100257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84804" y="1927225"/>
            <a:ext cx="11100257" cy="459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Modifica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84804" y="6708776"/>
            <a:ext cx="2895719" cy="385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EEC905E-E4A7-41DC-98A7-BAB758FB91C5}" type="datetime1">
              <a:rPr lang="en-US" smtClean="0"/>
              <a:t>05/10/21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263143" y="6708776"/>
            <a:ext cx="4343579" cy="385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089341" y="6708776"/>
            <a:ext cx="2895719" cy="385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AFBC46F-F674-4AB0-89CF-41ED15B2D242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80" r:id="rId1"/>
    <p:sldLayoutId id="2147485081" r:id="rId2"/>
    <p:sldLayoutId id="2147485082" r:id="rId3"/>
    <p:sldLayoutId id="2147485083" r:id="rId4"/>
    <p:sldLayoutId id="2147485084" r:id="rId5"/>
    <p:sldLayoutId id="2147485085" r:id="rId6"/>
    <p:sldLayoutId id="2147485086" r:id="rId7"/>
    <p:sldLayoutId id="2147485087" r:id="rId8"/>
    <p:sldLayoutId id="2147485088" r:id="rId9"/>
    <p:sldLayoutId id="2147485089" r:id="rId10"/>
    <p:sldLayoutId id="2147485090" r:id="rId11"/>
    <p:sldLayoutId id="2147485091" r:id="rId1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803" y="385410"/>
            <a:ext cx="11100257" cy="1399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4803" y="1927049"/>
            <a:ext cx="11100257" cy="4593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4803" y="6709481"/>
            <a:ext cx="2895719" cy="385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D69AD-8B28-441F-9252-EE736E234385}" type="datetime1">
              <a:rPr lang="en-US" smtClean="0"/>
              <a:t>05/10/21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3142" y="6709481"/>
            <a:ext cx="4343579" cy="385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89341" y="6709481"/>
            <a:ext cx="2895719" cy="385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68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2" r:id="rId1"/>
    <p:sldLayoutId id="2147485123" r:id="rId2"/>
    <p:sldLayoutId id="2147485124" r:id="rId3"/>
    <p:sldLayoutId id="2147485125" r:id="rId4"/>
    <p:sldLayoutId id="2147485126" r:id="rId5"/>
    <p:sldLayoutId id="2147485127" r:id="rId6"/>
    <p:sldLayoutId id="2147485128" r:id="rId7"/>
    <p:sldLayoutId id="2147485129" r:id="rId8"/>
    <p:sldLayoutId id="2147485130" r:id="rId9"/>
    <p:sldLayoutId id="2147485131" r:id="rId10"/>
    <p:sldLayoutId id="2147485132" r:id="rId11"/>
  </p:sldLayoutIdLst>
  <p:hf hdr="0" ftr="0" dt="0"/>
  <p:txStyles>
    <p:titleStyle>
      <a:lvl1pPr algn="l" defTabSz="965241" rtl="0" eaLnBrk="1" latinLnBrk="0" hangingPunct="1">
        <a:lnSpc>
          <a:spcPct val="90000"/>
        </a:lnSpc>
        <a:spcBef>
          <a:spcPct val="0"/>
        </a:spcBef>
        <a:buNone/>
        <a:defRPr sz="46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310" indent="-241310" algn="l" defTabSz="965241" rtl="0" eaLnBrk="1" latinLnBrk="0" hangingPunct="1">
        <a:lnSpc>
          <a:spcPct val="90000"/>
        </a:lnSpc>
        <a:spcBef>
          <a:spcPts val="1056"/>
        </a:spcBef>
        <a:buFont typeface="Arial" panose="020B0604020202020204" pitchFamily="34" charset="0"/>
        <a:buChar char="•"/>
        <a:defRPr sz="2956" kern="1200">
          <a:solidFill>
            <a:schemeClr val="tx1"/>
          </a:solidFill>
          <a:latin typeface="+mn-lt"/>
          <a:ea typeface="+mn-ea"/>
          <a:cs typeface="+mn-cs"/>
        </a:defRPr>
      </a:lvl1pPr>
      <a:lvl2pPr marL="723930" indent="-241310" algn="l" defTabSz="965241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2pPr>
      <a:lvl3pPr marL="1206551" indent="-241310" algn="l" defTabSz="965241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3pPr>
      <a:lvl4pPr marL="1689171" indent="-241310" algn="l" defTabSz="965241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91" indent="-241310" algn="l" defTabSz="965241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54412" indent="-241310" algn="l" defTabSz="965241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37032" indent="-241310" algn="l" defTabSz="965241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19652" indent="-241310" algn="l" defTabSz="965241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102273" indent="-241310" algn="l" defTabSz="965241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5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2620" algn="l" defTabSz="965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5241" algn="l" defTabSz="965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7861" algn="l" defTabSz="965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0481" algn="l" defTabSz="965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3102" algn="l" defTabSz="965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5722" algn="l" defTabSz="965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8342" algn="l" defTabSz="965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0963" algn="l" defTabSz="965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0E6A6359-FE7E-004F-860F-208157505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6418" y="6709481"/>
            <a:ext cx="427888" cy="385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B0748-480F-904F-B4A9-09AD1D36971F}" type="slidenum">
              <a:rPr lang="it-IT" smtClean="0"/>
              <a:t>‹n.›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964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4" r:id="rId1"/>
    <p:sldLayoutId id="2147485135" r:id="rId2"/>
    <p:sldLayoutId id="2147485136" r:id="rId3"/>
    <p:sldLayoutId id="2147485137" r:id="rId4"/>
    <p:sldLayoutId id="2147485138" r:id="rId5"/>
    <p:sldLayoutId id="2147485139" r:id="rId6"/>
    <p:sldLayoutId id="2147485140" r:id="rId7"/>
    <p:sldLayoutId id="2147485141" r:id="rId8"/>
    <p:sldLayoutId id="2147485142" r:id="rId9"/>
    <p:sldLayoutId id="2147485143" r:id="rId10"/>
    <p:sldLayoutId id="2147485144" r:id="rId11"/>
    <p:sldLayoutId id="2147485145" r:id="rId12"/>
  </p:sldLayoutIdLst>
  <p:hf hdr="0" ftr="0" dt="0"/>
  <p:txStyles>
    <p:titleStyle>
      <a:lvl1pPr algn="l" defTabSz="965241" rtl="0" eaLnBrk="1" latinLnBrk="0" hangingPunct="1">
        <a:lnSpc>
          <a:spcPct val="90000"/>
        </a:lnSpc>
        <a:spcBef>
          <a:spcPct val="0"/>
        </a:spcBef>
        <a:buNone/>
        <a:defRPr sz="46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310" indent="-241310" algn="l" defTabSz="965241" rtl="0" eaLnBrk="1" latinLnBrk="0" hangingPunct="1">
        <a:lnSpc>
          <a:spcPct val="90000"/>
        </a:lnSpc>
        <a:spcBef>
          <a:spcPts val="1056"/>
        </a:spcBef>
        <a:buFont typeface="Arial" panose="020B0604020202020204" pitchFamily="34" charset="0"/>
        <a:buChar char="•"/>
        <a:defRPr sz="2956" kern="1200">
          <a:solidFill>
            <a:schemeClr val="tx1"/>
          </a:solidFill>
          <a:latin typeface="+mn-lt"/>
          <a:ea typeface="+mn-ea"/>
          <a:cs typeface="+mn-cs"/>
        </a:defRPr>
      </a:lvl1pPr>
      <a:lvl2pPr marL="723930" indent="-241310" algn="l" defTabSz="965241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2pPr>
      <a:lvl3pPr marL="1206551" indent="-241310" algn="l" defTabSz="965241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3pPr>
      <a:lvl4pPr marL="1689171" indent="-241310" algn="l" defTabSz="965241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91" indent="-241310" algn="l" defTabSz="965241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54412" indent="-241310" algn="l" defTabSz="965241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37032" indent="-241310" algn="l" defTabSz="965241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19652" indent="-241310" algn="l" defTabSz="965241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102273" indent="-241310" algn="l" defTabSz="965241" rtl="0" eaLnBrk="1" latinLnBrk="0" hangingPunct="1">
        <a:lnSpc>
          <a:spcPct val="90000"/>
        </a:lnSpc>
        <a:spcBef>
          <a:spcPts val="52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65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2620" algn="l" defTabSz="965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5241" algn="l" defTabSz="965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7861" algn="l" defTabSz="965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0481" algn="l" defTabSz="965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3102" algn="l" defTabSz="965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5722" algn="l" defTabSz="965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8342" algn="l" defTabSz="965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0963" algn="l" defTabSz="965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emf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jpg"/><Relationship Id="rId12" Type="http://schemas.openxmlformats.org/officeDocument/2006/relationships/image" Target="../media/image53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jpeg"/><Relationship Id="rId10" Type="http://schemas.openxmlformats.org/officeDocument/2006/relationships/image" Target="../media/image5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emf"/><Relationship Id="rId3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png"/><Relationship Id="rId6" Type="http://schemas.openxmlformats.org/officeDocument/2006/relationships/image" Target="../media/image16.jpg"/><Relationship Id="rId7" Type="http://schemas.openxmlformats.org/officeDocument/2006/relationships/image" Target="../media/image17.jpg"/><Relationship Id="rId8" Type="http://schemas.openxmlformats.org/officeDocument/2006/relationships/image" Target="../media/image18.jp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5.jpe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22.png"/><Relationship Id="rId8" Type="http://schemas.openxmlformats.org/officeDocument/2006/relationships/image" Target="../media/image25.jpg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jpeg"/><Relationship Id="rId15" Type="http://schemas.openxmlformats.org/officeDocument/2006/relationships/image" Target="../media/image40.png"/><Relationship Id="rId16" Type="http://schemas.openxmlformats.org/officeDocument/2006/relationships/image" Target="../media/image41.png"/><Relationship Id="rId17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jpe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xmlns="" id="{EC878AFE-B0B9-4643-BA1D-641A9DEFBF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4" t="40027" r="21680" b="66"/>
          <a:stretch/>
        </p:blipFill>
        <p:spPr>
          <a:xfrm>
            <a:off x="-20865" y="0"/>
            <a:ext cx="12895262" cy="6633882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xmlns="" id="{ED058617-94B7-2242-8AD8-A8B6DD43C6C3}"/>
              </a:ext>
            </a:extLst>
          </p:cNvPr>
          <p:cNvSpPr/>
          <p:nvPr/>
        </p:nvSpPr>
        <p:spPr>
          <a:xfrm>
            <a:off x="12532" y="706621"/>
            <a:ext cx="12873740" cy="6366908"/>
          </a:xfrm>
          <a:prstGeom prst="rect">
            <a:avLst/>
          </a:pr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5241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900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xmlns="" id="{00E2FA70-46EF-F74F-8B86-413EE158A271}"/>
              </a:ext>
            </a:extLst>
          </p:cNvPr>
          <p:cNvSpPr/>
          <p:nvPr/>
        </p:nvSpPr>
        <p:spPr>
          <a:xfrm>
            <a:off x="12685947" y="-5784"/>
            <a:ext cx="193249" cy="7244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5241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900" b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xmlns="" id="{9150C454-B4FC-EC47-ABB9-66BCB1A5F0CF}"/>
              </a:ext>
            </a:extLst>
          </p:cNvPr>
          <p:cNvGrpSpPr/>
          <p:nvPr/>
        </p:nvGrpSpPr>
        <p:grpSpPr>
          <a:xfrm>
            <a:off x="-13621" y="-20990"/>
            <a:ext cx="12883484" cy="7244784"/>
            <a:chOff x="-13406" y="-5480"/>
            <a:chExt cx="12205407" cy="6863480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xmlns="" id="{B71A59EE-8E5B-2F4F-B897-519A48E43633}"/>
                </a:ext>
              </a:extLst>
            </p:cNvPr>
            <p:cNvSpPr/>
            <p:nvPr/>
          </p:nvSpPr>
          <p:spPr>
            <a:xfrm>
              <a:off x="-9093" y="-5480"/>
              <a:ext cx="183078" cy="6863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xmlns="" id="{D1F9E18C-14A9-7248-BCF6-1D1B39321390}"/>
                </a:ext>
              </a:extLst>
            </p:cNvPr>
            <p:cNvSpPr/>
            <p:nvPr/>
          </p:nvSpPr>
          <p:spPr>
            <a:xfrm>
              <a:off x="-13406" y="-5479"/>
              <a:ext cx="12205407" cy="904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Figura a mano libera 17">
              <a:extLst>
                <a:ext uri="{FF2B5EF4-FFF2-40B4-BE49-F238E27FC236}">
                  <a16:creationId xmlns:a16="http://schemas.microsoft.com/office/drawing/2014/main" xmlns="" id="{261211AA-835F-8B44-8D57-FC7422A14A1B}"/>
                </a:ext>
              </a:extLst>
            </p:cNvPr>
            <p:cNvSpPr/>
            <p:nvPr/>
          </p:nvSpPr>
          <p:spPr>
            <a:xfrm>
              <a:off x="169431" y="899298"/>
              <a:ext cx="2007220" cy="1569599"/>
            </a:xfrm>
            <a:custGeom>
              <a:avLst/>
              <a:gdLst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9651 w 1092200"/>
                <a:gd name="connsiteY2" fmla="*/ 2997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2200" h="854075">
                  <a:moveTo>
                    <a:pt x="0" y="854075"/>
                  </a:moveTo>
                  <a:lnTo>
                    <a:pt x="860425" y="101600"/>
                  </a:lnTo>
                  <a:cubicBezTo>
                    <a:pt x="894460" y="72976"/>
                    <a:pt x="924844" y="47646"/>
                    <a:pt x="969651" y="29970"/>
                  </a:cubicBezTo>
                  <a:cubicBezTo>
                    <a:pt x="1014508" y="12413"/>
                    <a:pt x="1037405" y="9693"/>
                    <a:pt x="1092200" y="0"/>
                  </a:cubicBezTo>
                  <a:lnTo>
                    <a:pt x="0" y="0"/>
                  </a:lnTo>
                  <a:lnTo>
                    <a:pt x="0" y="854075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>
                <a:solidFill>
                  <a:srgbClr val="EA803E"/>
                </a:solidFill>
                <a:latin typeface="Calibri"/>
              </a:endParaRPr>
            </a:p>
          </p:txBody>
        </p:sp>
      </p:grpSp>
      <p:sp>
        <p:nvSpPr>
          <p:cNvPr id="19" name="Rettangolo 18">
            <a:extLst>
              <a:ext uri="{FF2B5EF4-FFF2-40B4-BE49-F238E27FC236}">
                <a16:creationId xmlns:a16="http://schemas.microsoft.com/office/drawing/2014/main" xmlns="" id="{490419A2-EA02-4940-AED8-D9D4443230EB}"/>
              </a:ext>
            </a:extLst>
          </p:cNvPr>
          <p:cNvSpPr/>
          <p:nvPr/>
        </p:nvSpPr>
        <p:spPr>
          <a:xfrm>
            <a:off x="-27941" y="6293571"/>
            <a:ext cx="12883484" cy="952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it-IT" sz="2000" i="1" dirty="0"/>
              <a:t>Annalisa Nuovo </a:t>
            </a:r>
            <a:r>
              <a:rPr lang="it-IT" sz="2000" b="0" i="1" dirty="0"/>
              <a:t>– Responsabile Applicazioni di Mobilità e Sharing</a:t>
            </a:r>
            <a:endParaRPr lang="it-IT" sz="2000" b="0" dirty="0"/>
          </a:p>
          <a:p>
            <a:pPr>
              <a:lnSpc>
                <a:spcPct val="150000"/>
              </a:lnSpc>
            </a:pPr>
            <a:r>
              <a:rPr lang="it-IT" sz="2000" i="1" dirty="0"/>
              <a:t>Roberto Carreri </a:t>
            </a:r>
            <a:r>
              <a:rPr lang="it-IT" sz="2000" b="0" i="1" dirty="0"/>
              <a:t>– Direttore R&amp;D e Innovazione Digitale</a:t>
            </a:r>
            <a:endParaRPr lang="it-IT" sz="2000" b="0" dirty="0"/>
          </a:p>
          <a:p>
            <a:pPr algn="ctr" defTabSz="965241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900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xmlns="" id="{C7FB1D3F-2E75-5642-9FA0-99F6267CB4B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08931" y="1435733"/>
            <a:ext cx="10455250" cy="1805505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it-IT" b="1" dirty="0" err="1">
                <a:solidFill>
                  <a:schemeClr val="bg1"/>
                </a:solidFill>
                <a:latin typeface="+mn-lt"/>
                <a:cs typeface="Arial Black" panose="020B0604020202020204" pitchFamily="34" charset="0"/>
              </a:rPr>
              <a:t>Mobility</a:t>
            </a:r>
            <a:r>
              <a:rPr lang="it-IT" b="1" dirty="0">
                <a:solidFill>
                  <a:schemeClr val="bg1"/>
                </a:solidFill>
                <a:latin typeface="+mn-lt"/>
                <a:cs typeface="Arial Black" panose="020B0604020202020204" pitchFamily="34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+mn-lt"/>
                <a:cs typeface="Arial Black" panose="020B0604020202020204" pitchFamily="34" charset="0"/>
              </a:rPr>
              <a:t>Ecosystem</a:t>
            </a:r>
            <a:r>
              <a:rPr lang="it-IT" b="1" dirty="0">
                <a:solidFill>
                  <a:schemeClr val="bg1"/>
                </a:solidFill>
                <a:latin typeface="+mn-lt"/>
                <a:cs typeface="Arial Black" panose="020B0604020202020204" pitchFamily="34" charset="0"/>
              </a:rPr>
              <a:t/>
            </a:r>
            <a:br>
              <a:rPr lang="it-IT" b="1" dirty="0">
                <a:solidFill>
                  <a:schemeClr val="bg1"/>
                </a:solidFill>
                <a:latin typeface="+mn-lt"/>
                <a:cs typeface="Arial Black" panose="020B0604020202020204" pitchFamily="34" charset="0"/>
              </a:rPr>
            </a:br>
            <a:r>
              <a:rPr lang="it-IT" sz="2700" b="1" dirty="0">
                <a:solidFill>
                  <a:schemeClr val="bg1"/>
                </a:solidFill>
                <a:latin typeface="+mn-lt"/>
                <a:cs typeface="Arial Black" panose="020B0604020202020204" pitchFamily="34" charset="0"/>
              </a:rPr>
              <a:t>The City of Milan: the </a:t>
            </a:r>
            <a:r>
              <a:rPr lang="it-IT" sz="2700" b="1" dirty="0" err="1">
                <a:solidFill>
                  <a:schemeClr val="bg1"/>
                </a:solidFill>
                <a:latin typeface="+mn-lt"/>
                <a:cs typeface="Arial Black" panose="020B0604020202020204" pitchFamily="34" charset="0"/>
              </a:rPr>
              <a:t>centralized</a:t>
            </a:r>
            <a:r>
              <a:rPr lang="it-IT" sz="2700" b="1" dirty="0">
                <a:solidFill>
                  <a:schemeClr val="bg1"/>
                </a:solidFill>
                <a:latin typeface="+mn-lt"/>
                <a:cs typeface="Arial Black" panose="020B0604020202020204" pitchFamily="34" charset="0"/>
              </a:rPr>
              <a:t> </a:t>
            </a:r>
            <a:r>
              <a:rPr lang="it-IT" sz="2700" b="1" dirty="0" err="1">
                <a:solidFill>
                  <a:schemeClr val="bg1"/>
                </a:solidFill>
                <a:latin typeface="+mn-lt"/>
                <a:cs typeface="Arial Black" panose="020B0604020202020204" pitchFamily="34" charset="0"/>
              </a:rPr>
              <a:t>mobility</a:t>
            </a:r>
            <a:r>
              <a:rPr lang="it-IT" sz="2700" b="1" dirty="0">
                <a:solidFill>
                  <a:schemeClr val="bg1"/>
                </a:solidFill>
                <a:latin typeface="+mn-lt"/>
                <a:cs typeface="Arial Black" panose="020B0604020202020204" pitchFamily="34" charset="0"/>
              </a:rPr>
              <a:t> platform managing and </a:t>
            </a:r>
            <a:r>
              <a:rPr lang="it-IT" sz="2700" b="1" dirty="0" err="1">
                <a:solidFill>
                  <a:schemeClr val="bg1"/>
                </a:solidFill>
                <a:latin typeface="+mn-lt"/>
                <a:cs typeface="Arial Black" panose="020B0604020202020204" pitchFamily="34" charset="0"/>
              </a:rPr>
              <a:t>implementing</a:t>
            </a:r>
            <a:r>
              <a:rPr lang="it-IT" sz="2700" b="1" dirty="0">
                <a:solidFill>
                  <a:schemeClr val="bg1"/>
                </a:solidFill>
                <a:latin typeface="+mn-lt"/>
                <a:cs typeface="Arial Black" panose="020B0604020202020204" pitchFamily="34" charset="0"/>
              </a:rPr>
              <a:t> </a:t>
            </a:r>
            <a:r>
              <a:rPr lang="it-IT" sz="2700" b="1" dirty="0" err="1">
                <a:solidFill>
                  <a:schemeClr val="bg1"/>
                </a:solidFill>
                <a:latin typeface="+mn-lt"/>
                <a:cs typeface="Arial Black" panose="020B0604020202020204" pitchFamily="34" charset="0"/>
              </a:rPr>
              <a:t>integrated</a:t>
            </a:r>
            <a:r>
              <a:rPr lang="it-IT" sz="2700" b="1" dirty="0">
                <a:solidFill>
                  <a:schemeClr val="bg1"/>
                </a:solidFill>
                <a:latin typeface="+mn-lt"/>
                <a:cs typeface="Arial Black" panose="020B0604020202020204" pitchFamily="34" charset="0"/>
              </a:rPr>
              <a:t> parking </a:t>
            </a:r>
            <a:r>
              <a:rPr lang="it-IT" sz="2700" b="1" dirty="0" err="1">
                <a:solidFill>
                  <a:schemeClr val="bg1"/>
                </a:solidFill>
                <a:latin typeface="+mn-lt"/>
                <a:cs typeface="Arial Black" panose="020B0604020202020204" pitchFamily="34" charset="0"/>
              </a:rPr>
              <a:t>services</a:t>
            </a:r>
            <a:r>
              <a:rPr lang="it-IT" sz="2700" b="1" dirty="0">
                <a:solidFill>
                  <a:schemeClr val="bg1"/>
                </a:solidFill>
                <a:latin typeface="+mn-lt"/>
                <a:cs typeface="Arial Black" panose="020B0604020202020204" pitchFamily="34" charset="0"/>
              </a:rPr>
              <a:t> supporting </a:t>
            </a:r>
            <a:r>
              <a:rPr lang="it-IT" sz="2700" b="1" dirty="0" err="1">
                <a:solidFill>
                  <a:schemeClr val="bg1"/>
                </a:solidFill>
                <a:latin typeface="+mn-lt"/>
                <a:cs typeface="Arial Black" panose="020B0604020202020204" pitchFamily="34" charset="0"/>
              </a:rPr>
              <a:t>mobility</a:t>
            </a:r>
            <a:r>
              <a:rPr lang="it-IT" sz="2700" b="1" dirty="0">
                <a:solidFill>
                  <a:schemeClr val="bg1"/>
                </a:solidFill>
                <a:latin typeface="+mn-lt"/>
                <a:cs typeface="Arial Black" panose="020B0604020202020204" pitchFamily="34" charset="0"/>
              </a:rPr>
              <a:t> </a:t>
            </a:r>
            <a:r>
              <a:rPr lang="it-IT" sz="2700" b="1" dirty="0" err="1">
                <a:solidFill>
                  <a:schemeClr val="bg1"/>
                </a:solidFill>
                <a:latin typeface="+mn-lt"/>
                <a:cs typeface="Arial Black" panose="020B0604020202020204" pitchFamily="34" charset="0"/>
              </a:rPr>
              <a:t>strategies</a:t>
            </a:r>
            <a:r>
              <a:rPr lang="it-IT" b="1" dirty="0">
                <a:solidFill>
                  <a:schemeClr val="bg1"/>
                </a:solidFill>
                <a:latin typeface="+mn-lt"/>
                <a:cs typeface="Arial Black" panose="020B0604020202020204" pitchFamily="34" charset="0"/>
              </a:rPr>
              <a:t/>
            </a:r>
            <a:br>
              <a:rPr lang="it-IT" b="1" dirty="0">
                <a:solidFill>
                  <a:schemeClr val="bg1"/>
                </a:solidFill>
                <a:latin typeface="+mn-lt"/>
                <a:cs typeface="Arial Black" panose="020B0604020202020204" pitchFamily="34" charset="0"/>
              </a:rPr>
            </a:br>
            <a:endParaRPr lang="it-IT" b="1" dirty="0">
              <a:solidFill>
                <a:schemeClr val="bg1"/>
              </a:solidFill>
              <a:latin typeface="+mn-lt"/>
              <a:cs typeface="Arial Black" panose="020B0604020202020204" pitchFamily="34" charset="0"/>
            </a:endParaRP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xmlns="" id="{D651AC1D-DA68-F741-91B5-F8948D6D0CE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650288" y="3091784"/>
            <a:ext cx="3217256" cy="626156"/>
          </a:xfrm>
          <a:prstGeom prst="rect">
            <a:avLst/>
          </a:prstGeom>
        </p:spPr>
        <p:txBody>
          <a:bodyPr/>
          <a:lstStyle/>
          <a:p>
            <a:pPr marL="0" indent="0" algn="l">
              <a:buNone/>
            </a:pPr>
            <a:r>
              <a:rPr lang="it-IT" b="1" dirty="0">
                <a:solidFill>
                  <a:schemeClr val="bg1"/>
                </a:solidFill>
              </a:rPr>
              <a:t>06th </a:t>
            </a:r>
            <a:r>
              <a:rPr lang="it-IT" b="1" dirty="0" err="1">
                <a:solidFill>
                  <a:schemeClr val="bg1"/>
                </a:solidFill>
              </a:rPr>
              <a:t>October</a:t>
            </a:r>
            <a:r>
              <a:rPr lang="it-IT" b="1" dirty="0">
                <a:solidFill>
                  <a:schemeClr val="bg1"/>
                </a:solidFill>
              </a:rPr>
              <a:t> 2021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xmlns="" id="{F0272BC7-CE2F-2F46-8084-734BB340E57F}"/>
              </a:ext>
            </a:extLst>
          </p:cNvPr>
          <p:cNvSpPr txBox="1">
            <a:spLocks/>
          </p:cNvSpPr>
          <p:nvPr/>
        </p:nvSpPr>
        <p:spPr>
          <a:xfrm>
            <a:off x="1899802" y="6312205"/>
            <a:ext cx="9070258" cy="835122"/>
          </a:xfrm>
          <a:prstGeom prst="rect">
            <a:avLst/>
          </a:prstGeom>
        </p:spPr>
        <p:txBody>
          <a:bodyPr vert="horz" lIns="96520" tIns="48260" rIns="96520" bIns="4826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it-IT" sz="1400" b="0" dirty="0"/>
          </a:p>
        </p:txBody>
      </p:sp>
      <p:sp>
        <p:nvSpPr>
          <p:cNvPr id="2" name="Figura a mano libera 1">
            <a:extLst>
              <a:ext uri="{FF2B5EF4-FFF2-40B4-BE49-F238E27FC236}">
                <a16:creationId xmlns:a16="http://schemas.microsoft.com/office/drawing/2014/main" xmlns="" id="{0DBE110B-9C00-C54B-BDBF-D50FF4893FF5}"/>
              </a:ext>
            </a:extLst>
          </p:cNvPr>
          <p:cNvSpPr>
            <a:spLocks noChangeAspect="1"/>
          </p:cNvSpPr>
          <p:nvPr/>
        </p:nvSpPr>
        <p:spPr>
          <a:xfrm>
            <a:off x="7110166" y="3986386"/>
            <a:ext cx="5769030" cy="2341889"/>
          </a:xfrm>
          <a:custGeom>
            <a:avLst/>
            <a:gdLst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955074 w 5458522"/>
              <a:gd name="connsiteY2" fmla="*/ 0 h 2235820"/>
              <a:gd name="connsiteX3" fmla="*/ 3345366 w 5458522"/>
              <a:gd name="connsiteY3" fmla="*/ 0 h 2235820"/>
              <a:gd name="connsiteX4" fmla="*/ 5458522 w 5458522"/>
              <a:gd name="connsiteY4" fmla="*/ 0 h 2235820"/>
              <a:gd name="connsiteX5" fmla="*/ 5458522 w 5458522"/>
              <a:gd name="connsiteY5" fmla="*/ 468352 h 2235820"/>
              <a:gd name="connsiteX6" fmla="*/ 3005254 w 5458522"/>
              <a:gd name="connsiteY6" fmla="*/ 468352 h 2235820"/>
              <a:gd name="connsiteX7" fmla="*/ 2548054 w 5458522"/>
              <a:gd name="connsiteY7" fmla="*/ 630044 h 2235820"/>
              <a:gd name="connsiteX8" fmla="*/ 696952 w 5458522"/>
              <a:gd name="connsiteY8" fmla="*/ 2235820 h 2235820"/>
              <a:gd name="connsiteX9" fmla="*/ 0 w 5458522"/>
              <a:gd name="connsiteY9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548054 w 5458522"/>
              <a:gd name="connsiteY8" fmla="*/ 630044 h 2235820"/>
              <a:gd name="connsiteX9" fmla="*/ 696952 w 5458522"/>
              <a:gd name="connsiteY9" fmla="*/ 2235820 h 2235820"/>
              <a:gd name="connsiteX10" fmla="*/ 0 w 5458522"/>
              <a:gd name="connsiteY10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548054 w 5458522"/>
              <a:gd name="connsiteY8" fmla="*/ 630044 h 2235820"/>
              <a:gd name="connsiteX9" fmla="*/ 696952 w 5458522"/>
              <a:gd name="connsiteY9" fmla="*/ 2235820 h 2235820"/>
              <a:gd name="connsiteX10" fmla="*/ 0 w 5458522"/>
              <a:gd name="connsiteY10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548054 w 5458522"/>
              <a:gd name="connsiteY8" fmla="*/ 630044 h 2235820"/>
              <a:gd name="connsiteX9" fmla="*/ 696952 w 5458522"/>
              <a:gd name="connsiteY9" fmla="*/ 2235820 h 2235820"/>
              <a:gd name="connsiteX10" fmla="*/ 0 w 5458522"/>
              <a:gd name="connsiteY10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548054 w 5458522"/>
              <a:gd name="connsiteY8" fmla="*/ 630044 h 2235820"/>
              <a:gd name="connsiteX9" fmla="*/ 696952 w 5458522"/>
              <a:gd name="connsiteY9" fmla="*/ 2235820 h 2235820"/>
              <a:gd name="connsiteX10" fmla="*/ 0 w 5458522"/>
              <a:gd name="connsiteY10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30965 w 5458522"/>
              <a:gd name="connsiteY8" fmla="*/ 509162 h 2235820"/>
              <a:gd name="connsiteX9" fmla="*/ 2548054 w 5458522"/>
              <a:gd name="connsiteY9" fmla="*/ 630044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30965 w 5458522"/>
              <a:gd name="connsiteY8" fmla="*/ 509162 h 2235820"/>
              <a:gd name="connsiteX9" fmla="*/ 2548054 w 5458522"/>
              <a:gd name="connsiteY9" fmla="*/ 630044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30965 w 5458522"/>
              <a:gd name="connsiteY8" fmla="*/ 509162 h 2235820"/>
              <a:gd name="connsiteX9" fmla="*/ 2548054 w 5458522"/>
              <a:gd name="connsiteY9" fmla="*/ 630044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30965 w 5458522"/>
              <a:gd name="connsiteY8" fmla="*/ 509162 h 2235820"/>
              <a:gd name="connsiteX9" fmla="*/ 2548054 w 5458522"/>
              <a:gd name="connsiteY9" fmla="*/ 630044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30965 w 5458522"/>
              <a:gd name="connsiteY8" fmla="*/ 509162 h 2235820"/>
              <a:gd name="connsiteX9" fmla="*/ 2548054 w 5458522"/>
              <a:gd name="connsiteY9" fmla="*/ 630044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30965 w 5458522"/>
              <a:gd name="connsiteY8" fmla="*/ 509162 h 2235820"/>
              <a:gd name="connsiteX9" fmla="*/ 2405179 w 5458522"/>
              <a:gd name="connsiteY9" fmla="*/ 776094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30965 w 5458522"/>
              <a:gd name="connsiteY8" fmla="*/ 509162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30965 w 5458522"/>
              <a:gd name="connsiteY8" fmla="*/ 509162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30965 w 5458522"/>
              <a:gd name="connsiteY8" fmla="*/ 509162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62715 w 5458522"/>
              <a:gd name="connsiteY8" fmla="*/ 62663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74306 w 5458522"/>
              <a:gd name="connsiteY2" fmla="*/ 127233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36206 w 5458522"/>
              <a:gd name="connsiteY2" fmla="*/ 796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36206 w 5458522"/>
              <a:gd name="connsiteY2" fmla="*/ 796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1494 w 5458522"/>
              <a:gd name="connsiteY1" fmla="*/ 287532 h 2235820"/>
              <a:gd name="connsiteX2" fmla="*/ 2536206 w 5458522"/>
              <a:gd name="connsiteY2" fmla="*/ 796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1494 w 5458522"/>
              <a:gd name="connsiteY1" fmla="*/ 287532 h 2235820"/>
              <a:gd name="connsiteX2" fmla="*/ 2536206 w 5458522"/>
              <a:gd name="connsiteY2" fmla="*/ 796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1494 w 5458522"/>
              <a:gd name="connsiteY1" fmla="*/ 287532 h 2235820"/>
              <a:gd name="connsiteX2" fmla="*/ 2536206 w 5458522"/>
              <a:gd name="connsiteY2" fmla="*/ 796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1494 w 5458522"/>
              <a:gd name="connsiteY1" fmla="*/ 287532 h 2235820"/>
              <a:gd name="connsiteX2" fmla="*/ 2536206 w 5458522"/>
              <a:gd name="connsiteY2" fmla="*/ 796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1494 w 5458522"/>
              <a:gd name="connsiteY1" fmla="*/ 287532 h 2235820"/>
              <a:gd name="connsiteX2" fmla="*/ 2536206 w 5458522"/>
              <a:gd name="connsiteY2" fmla="*/ 796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1494 w 5458522"/>
              <a:gd name="connsiteY1" fmla="*/ 287532 h 2235820"/>
              <a:gd name="connsiteX2" fmla="*/ 2539381 w 5458522"/>
              <a:gd name="connsiteY2" fmla="*/ 82783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1494 w 5458522"/>
              <a:gd name="connsiteY1" fmla="*/ 287532 h 2235820"/>
              <a:gd name="connsiteX2" fmla="*/ 2539381 w 5458522"/>
              <a:gd name="connsiteY2" fmla="*/ 82783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1494 w 5458522"/>
              <a:gd name="connsiteY1" fmla="*/ 287532 h 2235820"/>
              <a:gd name="connsiteX2" fmla="*/ 2539381 w 5458522"/>
              <a:gd name="connsiteY2" fmla="*/ 82783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18632"/>
              <a:gd name="connsiteX1" fmla="*/ 2221494 w 5458522"/>
              <a:gd name="connsiteY1" fmla="*/ 287532 h 2218632"/>
              <a:gd name="connsiteX2" fmla="*/ 2539381 w 5458522"/>
              <a:gd name="connsiteY2" fmla="*/ 82783 h 2218632"/>
              <a:gd name="connsiteX3" fmla="*/ 2955074 w 5458522"/>
              <a:gd name="connsiteY3" fmla="*/ 0 h 2218632"/>
              <a:gd name="connsiteX4" fmla="*/ 3345366 w 5458522"/>
              <a:gd name="connsiteY4" fmla="*/ 0 h 2218632"/>
              <a:gd name="connsiteX5" fmla="*/ 5458522 w 5458522"/>
              <a:gd name="connsiteY5" fmla="*/ 0 h 2218632"/>
              <a:gd name="connsiteX6" fmla="*/ 5458522 w 5458522"/>
              <a:gd name="connsiteY6" fmla="*/ 468352 h 2218632"/>
              <a:gd name="connsiteX7" fmla="*/ 3005254 w 5458522"/>
              <a:gd name="connsiteY7" fmla="*/ 468352 h 2218632"/>
              <a:gd name="connsiteX8" fmla="*/ 2746840 w 5458522"/>
              <a:gd name="connsiteY8" fmla="*/ 505987 h 2218632"/>
              <a:gd name="connsiteX9" fmla="*/ 2567104 w 5458522"/>
              <a:gd name="connsiteY9" fmla="*/ 607819 h 2218632"/>
              <a:gd name="connsiteX10" fmla="*/ 696952 w 5458522"/>
              <a:gd name="connsiteY10" fmla="*/ 2218632 h 2218632"/>
              <a:gd name="connsiteX11" fmla="*/ 0 w 5458522"/>
              <a:gd name="connsiteY11" fmla="*/ 2207942 h 2218632"/>
              <a:gd name="connsiteX0" fmla="*/ 0 w 5465397"/>
              <a:gd name="connsiteY0" fmla="*/ 2207942 h 2218632"/>
              <a:gd name="connsiteX1" fmla="*/ 2228369 w 5465397"/>
              <a:gd name="connsiteY1" fmla="*/ 287532 h 2218632"/>
              <a:gd name="connsiteX2" fmla="*/ 2546256 w 5465397"/>
              <a:gd name="connsiteY2" fmla="*/ 82783 h 2218632"/>
              <a:gd name="connsiteX3" fmla="*/ 2961949 w 5465397"/>
              <a:gd name="connsiteY3" fmla="*/ 0 h 2218632"/>
              <a:gd name="connsiteX4" fmla="*/ 3352241 w 5465397"/>
              <a:gd name="connsiteY4" fmla="*/ 0 h 2218632"/>
              <a:gd name="connsiteX5" fmla="*/ 5465397 w 5465397"/>
              <a:gd name="connsiteY5" fmla="*/ 0 h 2218632"/>
              <a:gd name="connsiteX6" fmla="*/ 5465397 w 5465397"/>
              <a:gd name="connsiteY6" fmla="*/ 468352 h 2218632"/>
              <a:gd name="connsiteX7" fmla="*/ 3012129 w 5465397"/>
              <a:gd name="connsiteY7" fmla="*/ 468352 h 2218632"/>
              <a:gd name="connsiteX8" fmla="*/ 2753715 w 5465397"/>
              <a:gd name="connsiteY8" fmla="*/ 505987 h 2218632"/>
              <a:gd name="connsiteX9" fmla="*/ 2573979 w 5465397"/>
              <a:gd name="connsiteY9" fmla="*/ 607819 h 2218632"/>
              <a:gd name="connsiteX10" fmla="*/ 703827 w 5465397"/>
              <a:gd name="connsiteY10" fmla="*/ 2218632 h 2218632"/>
              <a:gd name="connsiteX11" fmla="*/ 0 w 5465397"/>
              <a:gd name="connsiteY11" fmla="*/ 2207942 h 2218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5397" h="2218632">
                <a:moveTo>
                  <a:pt x="0" y="2207942"/>
                </a:moveTo>
                <a:lnTo>
                  <a:pt x="2228369" y="287532"/>
                </a:lnTo>
                <a:cubicBezTo>
                  <a:pt x="2226665" y="283660"/>
                  <a:pt x="2374923" y="159680"/>
                  <a:pt x="2546256" y="82783"/>
                </a:cubicBezTo>
                <a:cubicBezTo>
                  <a:pt x="2722392" y="4918"/>
                  <a:pt x="2904876" y="3253"/>
                  <a:pt x="2961949" y="0"/>
                </a:cubicBezTo>
                <a:lnTo>
                  <a:pt x="3352241" y="0"/>
                </a:lnTo>
                <a:lnTo>
                  <a:pt x="5465397" y="0"/>
                </a:lnTo>
                <a:lnTo>
                  <a:pt x="5465397" y="468352"/>
                </a:lnTo>
                <a:lnTo>
                  <a:pt x="3012129" y="468352"/>
                </a:lnTo>
                <a:cubicBezTo>
                  <a:pt x="2941866" y="471372"/>
                  <a:pt x="2852553" y="468042"/>
                  <a:pt x="2753715" y="505987"/>
                </a:cubicBezTo>
                <a:cubicBezTo>
                  <a:pt x="2649883" y="546281"/>
                  <a:pt x="2574624" y="608800"/>
                  <a:pt x="2573979" y="607819"/>
                </a:cubicBezTo>
                <a:lnTo>
                  <a:pt x="703827" y="2218632"/>
                </a:lnTo>
                <a:lnTo>
                  <a:pt x="0" y="2207942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524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900" b="0" dirty="0">
                <a:solidFill>
                  <a:prstClr val="white"/>
                </a:solidFill>
                <a:latin typeface="Calibri"/>
              </a:rPr>
              <a:t>   </a:t>
            </a:r>
          </a:p>
        </p:txBody>
      </p:sp>
      <p:sp>
        <p:nvSpPr>
          <p:cNvPr id="15" name="Figura a mano libera 14">
            <a:extLst>
              <a:ext uri="{FF2B5EF4-FFF2-40B4-BE49-F238E27FC236}">
                <a16:creationId xmlns:a16="http://schemas.microsoft.com/office/drawing/2014/main" xmlns="" id="{79485C55-D381-674A-9B37-BFDEDC04963A}"/>
              </a:ext>
            </a:extLst>
          </p:cNvPr>
          <p:cNvSpPr>
            <a:spLocks noChangeAspect="1"/>
          </p:cNvSpPr>
          <p:nvPr/>
        </p:nvSpPr>
        <p:spPr>
          <a:xfrm>
            <a:off x="8597786" y="4977845"/>
            <a:ext cx="4259545" cy="1365807"/>
          </a:xfrm>
          <a:custGeom>
            <a:avLst/>
            <a:gdLst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955074 w 5458522"/>
              <a:gd name="connsiteY2" fmla="*/ 0 h 2235820"/>
              <a:gd name="connsiteX3" fmla="*/ 3345366 w 5458522"/>
              <a:gd name="connsiteY3" fmla="*/ 0 h 2235820"/>
              <a:gd name="connsiteX4" fmla="*/ 5458522 w 5458522"/>
              <a:gd name="connsiteY4" fmla="*/ 0 h 2235820"/>
              <a:gd name="connsiteX5" fmla="*/ 5458522 w 5458522"/>
              <a:gd name="connsiteY5" fmla="*/ 468352 h 2235820"/>
              <a:gd name="connsiteX6" fmla="*/ 3005254 w 5458522"/>
              <a:gd name="connsiteY6" fmla="*/ 468352 h 2235820"/>
              <a:gd name="connsiteX7" fmla="*/ 2548054 w 5458522"/>
              <a:gd name="connsiteY7" fmla="*/ 630044 h 2235820"/>
              <a:gd name="connsiteX8" fmla="*/ 696952 w 5458522"/>
              <a:gd name="connsiteY8" fmla="*/ 2235820 h 2235820"/>
              <a:gd name="connsiteX9" fmla="*/ 0 w 5458522"/>
              <a:gd name="connsiteY9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548054 w 5458522"/>
              <a:gd name="connsiteY8" fmla="*/ 630044 h 2235820"/>
              <a:gd name="connsiteX9" fmla="*/ 696952 w 5458522"/>
              <a:gd name="connsiteY9" fmla="*/ 2235820 h 2235820"/>
              <a:gd name="connsiteX10" fmla="*/ 0 w 5458522"/>
              <a:gd name="connsiteY10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548054 w 5458522"/>
              <a:gd name="connsiteY8" fmla="*/ 630044 h 2235820"/>
              <a:gd name="connsiteX9" fmla="*/ 696952 w 5458522"/>
              <a:gd name="connsiteY9" fmla="*/ 2235820 h 2235820"/>
              <a:gd name="connsiteX10" fmla="*/ 0 w 5458522"/>
              <a:gd name="connsiteY10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548054 w 5458522"/>
              <a:gd name="connsiteY8" fmla="*/ 630044 h 2235820"/>
              <a:gd name="connsiteX9" fmla="*/ 696952 w 5458522"/>
              <a:gd name="connsiteY9" fmla="*/ 2235820 h 2235820"/>
              <a:gd name="connsiteX10" fmla="*/ 0 w 5458522"/>
              <a:gd name="connsiteY10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548054 w 5458522"/>
              <a:gd name="connsiteY8" fmla="*/ 630044 h 2235820"/>
              <a:gd name="connsiteX9" fmla="*/ 696952 w 5458522"/>
              <a:gd name="connsiteY9" fmla="*/ 2235820 h 2235820"/>
              <a:gd name="connsiteX10" fmla="*/ 0 w 5458522"/>
              <a:gd name="connsiteY10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30965 w 5458522"/>
              <a:gd name="connsiteY8" fmla="*/ 509162 h 2235820"/>
              <a:gd name="connsiteX9" fmla="*/ 2548054 w 5458522"/>
              <a:gd name="connsiteY9" fmla="*/ 630044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30965 w 5458522"/>
              <a:gd name="connsiteY8" fmla="*/ 509162 h 2235820"/>
              <a:gd name="connsiteX9" fmla="*/ 2548054 w 5458522"/>
              <a:gd name="connsiteY9" fmla="*/ 630044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30965 w 5458522"/>
              <a:gd name="connsiteY8" fmla="*/ 509162 h 2235820"/>
              <a:gd name="connsiteX9" fmla="*/ 2548054 w 5458522"/>
              <a:gd name="connsiteY9" fmla="*/ 630044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30965 w 5458522"/>
              <a:gd name="connsiteY8" fmla="*/ 509162 h 2235820"/>
              <a:gd name="connsiteX9" fmla="*/ 2548054 w 5458522"/>
              <a:gd name="connsiteY9" fmla="*/ 630044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30965 w 5458522"/>
              <a:gd name="connsiteY8" fmla="*/ 509162 h 2235820"/>
              <a:gd name="connsiteX9" fmla="*/ 2548054 w 5458522"/>
              <a:gd name="connsiteY9" fmla="*/ 630044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30965 w 5458522"/>
              <a:gd name="connsiteY8" fmla="*/ 509162 h 2235820"/>
              <a:gd name="connsiteX9" fmla="*/ 2405179 w 5458522"/>
              <a:gd name="connsiteY9" fmla="*/ 776094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30965 w 5458522"/>
              <a:gd name="connsiteY8" fmla="*/ 509162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30965 w 5458522"/>
              <a:gd name="connsiteY8" fmla="*/ 509162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30965 w 5458522"/>
              <a:gd name="connsiteY8" fmla="*/ 509162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62715 w 5458522"/>
              <a:gd name="connsiteY8" fmla="*/ 62663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64781 w 5458522"/>
              <a:gd name="connsiteY2" fmla="*/ 669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74306 w 5458522"/>
              <a:gd name="connsiteY2" fmla="*/ 127233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36206 w 5458522"/>
              <a:gd name="connsiteY2" fmla="*/ 796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4669 w 5458522"/>
              <a:gd name="connsiteY1" fmla="*/ 284357 h 2235820"/>
              <a:gd name="connsiteX2" fmla="*/ 2536206 w 5458522"/>
              <a:gd name="connsiteY2" fmla="*/ 796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1494 w 5458522"/>
              <a:gd name="connsiteY1" fmla="*/ 287532 h 2235820"/>
              <a:gd name="connsiteX2" fmla="*/ 2536206 w 5458522"/>
              <a:gd name="connsiteY2" fmla="*/ 796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1494 w 5458522"/>
              <a:gd name="connsiteY1" fmla="*/ 287532 h 2235820"/>
              <a:gd name="connsiteX2" fmla="*/ 2536206 w 5458522"/>
              <a:gd name="connsiteY2" fmla="*/ 796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1494 w 5458522"/>
              <a:gd name="connsiteY1" fmla="*/ 287532 h 2235820"/>
              <a:gd name="connsiteX2" fmla="*/ 2536206 w 5458522"/>
              <a:gd name="connsiteY2" fmla="*/ 796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1494 w 5458522"/>
              <a:gd name="connsiteY1" fmla="*/ 287532 h 2235820"/>
              <a:gd name="connsiteX2" fmla="*/ 2536206 w 5458522"/>
              <a:gd name="connsiteY2" fmla="*/ 796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1494 w 5458522"/>
              <a:gd name="connsiteY1" fmla="*/ 287532 h 2235820"/>
              <a:gd name="connsiteX2" fmla="*/ 2536206 w 5458522"/>
              <a:gd name="connsiteY2" fmla="*/ 79608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1494 w 5458522"/>
              <a:gd name="connsiteY1" fmla="*/ 287532 h 2235820"/>
              <a:gd name="connsiteX2" fmla="*/ 2539381 w 5458522"/>
              <a:gd name="connsiteY2" fmla="*/ 82783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1494 w 5458522"/>
              <a:gd name="connsiteY1" fmla="*/ 287532 h 2235820"/>
              <a:gd name="connsiteX2" fmla="*/ 2539381 w 5458522"/>
              <a:gd name="connsiteY2" fmla="*/ 82783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35820"/>
              <a:gd name="connsiteX1" fmla="*/ 2221494 w 5458522"/>
              <a:gd name="connsiteY1" fmla="*/ 287532 h 2235820"/>
              <a:gd name="connsiteX2" fmla="*/ 2539381 w 5458522"/>
              <a:gd name="connsiteY2" fmla="*/ 82783 h 2235820"/>
              <a:gd name="connsiteX3" fmla="*/ 2955074 w 5458522"/>
              <a:gd name="connsiteY3" fmla="*/ 0 h 2235820"/>
              <a:gd name="connsiteX4" fmla="*/ 3345366 w 5458522"/>
              <a:gd name="connsiteY4" fmla="*/ 0 h 2235820"/>
              <a:gd name="connsiteX5" fmla="*/ 5458522 w 5458522"/>
              <a:gd name="connsiteY5" fmla="*/ 0 h 2235820"/>
              <a:gd name="connsiteX6" fmla="*/ 5458522 w 5458522"/>
              <a:gd name="connsiteY6" fmla="*/ 468352 h 2235820"/>
              <a:gd name="connsiteX7" fmla="*/ 3005254 w 5458522"/>
              <a:gd name="connsiteY7" fmla="*/ 468352 h 2235820"/>
              <a:gd name="connsiteX8" fmla="*/ 2746840 w 5458522"/>
              <a:gd name="connsiteY8" fmla="*/ 505987 h 2235820"/>
              <a:gd name="connsiteX9" fmla="*/ 2567104 w 5458522"/>
              <a:gd name="connsiteY9" fmla="*/ 607819 h 2235820"/>
              <a:gd name="connsiteX10" fmla="*/ 696952 w 5458522"/>
              <a:gd name="connsiteY10" fmla="*/ 2235820 h 2235820"/>
              <a:gd name="connsiteX11" fmla="*/ 0 w 5458522"/>
              <a:gd name="connsiteY11" fmla="*/ 2207942 h 2235820"/>
              <a:gd name="connsiteX0" fmla="*/ 0 w 5458522"/>
              <a:gd name="connsiteY0" fmla="*/ 2207942 h 2207942"/>
              <a:gd name="connsiteX1" fmla="*/ 2221494 w 5458522"/>
              <a:gd name="connsiteY1" fmla="*/ 287532 h 2207942"/>
              <a:gd name="connsiteX2" fmla="*/ 2539381 w 5458522"/>
              <a:gd name="connsiteY2" fmla="*/ 82783 h 2207942"/>
              <a:gd name="connsiteX3" fmla="*/ 2955074 w 5458522"/>
              <a:gd name="connsiteY3" fmla="*/ 0 h 2207942"/>
              <a:gd name="connsiteX4" fmla="*/ 3345366 w 5458522"/>
              <a:gd name="connsiteY4" fmla="*/ 0 h 2207942"/>
              <a:gd name="connsiteX5" fmla="*/ 5458522 w 5458522"/>
              <a:gd name="connsiteY5" fmla="*/ 0 h 2207942"/>
              <a:gd name="connsiteX6" fmla="*/ 5458522 w 5458522"/>
              <a:gd name="connsiteY6" fmla="*/ 468352 h 2207942"/>
              <a:gd name="connsiteX7" fmla="*/ 3005254 w 5458522"/>
              <a:gd name="connsiteY7" fmla="*/ 468352 h 2207942"/>
              <a:gd name="connsiteX8" fmla="*/ 2746840 w 5458522"/>
              <a:gd name="connsiteY8" fmla="*/ 505987 h 2207942"/>
              <a:gd name="connsiteX9" fmla="*/ 2567104 w 5458522"/>
              <a:gd name="connsiteY9" fmla="*/ 607819 h 2207942"/>
              <a:gd name="connsiteX10" fmla="*/ 1786669 w 5458522"/>
              <a:gd name="connsiteY10" fmla="*/ 1283607 h 2207942"/>
              <a:gd name="connsiteX11" fmla="*/ 0 w 5458522"/>
              <a:gd name="connsiteY11" fmla="*/ 2207942 h 2207942"/>
              <a:gd name="connsiteX0" fmla="*/ 0 w 5458522"/>
              <a:gd name="connsiteY0" fmla="*/ 2207942 h 2207942"/>
              <a:gd name="connsiteX1" fmla="*/ 2221494 w 5458522"/>
              <a:gd name="connsiteY1" fmla="*/ 287532 h 2207942"/>
              <a:gd name="connsiteX2" fmla="*/ 2539381 w 5458522"/>
              <a:gd name="connsiteY2" fmla="*/ 82783 h 2207942"/>
              <a:gd name="connsiteX3" fmla="*/ 2955074 w 5458522"/>
              <a:gd name="connsiteY3" fmla="*/ 0 h 2207942"/>
              <a:gd name="connsiteX4" fmla="*/ 3345366 w 5458522"/>
              <a:gd name="connsiteY4" fmla="*/ 0 h 2207942"/>
              <a:gd name="connsiteX5" fmla="*/ 5458522 w 5458522"/>
              <a:gd name="connsiteY5" fmla="*/ 0 h 2207942"/>
              <a:gd name="connsiteX6" fmla="*/ 5458522 w 5458522"/>
              <a:gd name="connsiteY6" fmla="*/ 468352 h 2207942"/>
              <a:gd name="connsiteX7" fmla="*/ 3005254 w 5458522"/>
              <a:gd name="connsiteY7" fmla="*/ 468352 h 2207942"/>
              <a:gd name="connsiteX8" fmla="*/ 2746840 w 5458522"/>
              <a:gd name="connsiteY8" fmla="*/ 505987 h 2207942"/>
              <a:gd name="connsiteX9" fmla="*/ 2567104 w 5458522"/>
              <a:gd name="connsiteY9" fmla="*/ 607819 h 2207942"/>
              <a:gd name="connsiteX10" fmla="*/ 1786669 w 5458522"/>
              <a:gd name="connsiteY10" fmla="*/ 1348922 h 2207942"/>
              <a:gd name="connsiteX11" fmla="*/ 0 w 5458522"/>
              <a:gd name="connsiteY11" fmla="*/ 2207942 h 2207942"/>
              <a:gd name="connsiteX0" fmla="*/ 0 w 5458522"/>
              <a:gd name="connsiteY0" fmla="*/ 2207942 h 2207942"/>
              <a:gd name="connsiteX1" fmla="*/ 2221494 w 5458522"/>
              <a:gd name="connsiteY1" fmla="*/ 287532 h 2207942"/>
              <a:gd name="connsiteX2" fmla="*/ 2539381 w 5458522"/>
              <a:gd name="connsiteY2" fmla="*/ 82783 h 2207942"/>
              <a:gd name="connsiteX3" fmla="*/ 2955074 w 5458522"/>
              <a:gd name="connsiteY3" fmla="*/ 0 h 2207942"/>
              <a:gd name="connsiteX4" fmla="*/ 3345366 w 5458522"/>
              <a:gd name="connsiteY4" fmla="*/ 0 h 2207942"/>
              <a:gd name="connsiteX5" fmla="*/ 5458522 w 5458522"/>
              <a:gd name="connsiteY5" fmla="*/ 0 h 2207942"/>
              <a:gd name="connsiteX6" fmla="*/ 5458522 w 5458522"/>
              <a:gd name="connsiteY6" fmla="*/ 468352 h 2207942"/>
              <a:gd name="connsiteX7" fmla="*/ 3005254 w 5458522"/>
              <a:gd name="connsiteY7" fmla="*/ 468352 h 2207942"/>
              <a:gd name="connsiteX8" fmla="*/ 2746840 w 5458522"/>
              <a:gd name="connsiteY8" fmla="*/ 505987 h 2207942"/>
              <a:gd name="connsiteX9" fmla="*/ 2567104 w 5458522"/>
              <a:gd name="connsiteY9" fmla="*/ 607819 h 2207942"/>
              <a:gd name="connsiteX10" fmla="*/ 1779794 w 5458522"/>
              <a:gd name="connsiteY10" fmla="*/ 1304234 h 2207942"/>
              <a:gd name="connsiteX11" fmla="*/ 0 w 5458522"/>
              <a:gd name="connsiteY11" fmla="*/ 2207942 h 2207942"/>
              <a:gd name="connsiteX0" fmla="*/ 0 w 4392868"/>
              <a:gd name="connsiteY0" fmla="*/ 1286667 h 1304234"/>
              <a:gd name="connsiteX1" fmla="*/ 1155840 w 4392868"/>
              <a:gd name="connsiteY1" fmla="*/ 287532 h 1304234"/>
              <a:gd name="connsiteX2" fmla="*/ 1473727 w 4392868"/>
              <a:gd name="connsiteY2" fmla="*/ 82783 h 1304234"/>
              <a:gd name="connsiteX3" fmla="*/ 1889420 w 4392868"/>
              <a:gd name="connsiteY3" fmla="*/ 0 h 1304234"/>
              <a:gd name="connsiteX4" fmla="*/ 2279712 w 4392868"/>
              <a:gd name="connsiteY4" fmla="*/ 0 h 1304234"/>
              <a:gd name="connsiteX5" fmla="*/ 4392868 w 4392868"/>
              <a:gd name="connsiteY5" fmla="*/ 0 h 1304234"/>
              <a:gd name="connsiteX6" fmla="*/ 4392868 w 4392868"/>
              <a:gd name="connsiteY6" fmla="*/ 468352 h 1304234"/>
              <a:gd name="connsiteX7" fmla="*/ 1939600 w 4392868"/>
              <a:gd name="connsiteY7" fmla="*/ 468352 h 1304234"/>
              <a:gd name="connsiteX8" fmla="*/ 1681186 w 4392868"/>
              <a:gd name="connsiteY8" fmla="*/ 505987 h 1304234"/>
              <a:gd name="connsiteX9" fmla="*/ 1501450 w 4392868"/>
              <a:gd name="connsiteY9" fmla="*/ 607819 h 1304234"/>
              <a:gd name="connsiteX10" fmla="*/ 714140 w 4392868"/>
              <a:gd name="connsiteY10" fmla="*/ 1304234 h 1304234"/>
              <a:gd name="connsiteX11" fmla="*/ 0 w 4392868"/>
              <a:gd name="connsiteY11" fmla="*/ 1286667 h 1304234"/>
              <a:gd name="connsiteX0" fmla="*/ 0 w 4392868"/>
              <a:gd name="connsiteY0" fmla="*/ 1286667 h 1293922"/>
              <a:gd name="connsiteX1" fmla="*/ 1155840 w 4392868"/>
              <a:gd name="connsiteY1" fmla="*/ 287532 h 1293922"/>
              <a:gd name="connsiteX2" fmla="*/ 1473727 w 4392868"/>
              <a:gd name="connsiteY2" fmla="*/ 82783 h 1293922"/>
              <a:gd name="connsiteX3" fmla="*/ 1889420 w 4392868"/>
              <a:gd name="connsiteY3" fmla="*/ 0 h 1293922"/>
              <a:gd name="connsiteX4" fmla="*/ 2279712 w 4392868"/>
              <a:gd name="connsiteY4" fmla="*/ 0 h 1293922"/>
              <a:gd name="connsiteX5" fmla="*/ 4392868 w 4392868"/>
              <a:gd name="connsiteY5" fmla="*/ 0 h 1293922"/>
              <a:gd name="connsiteX6" fmla="*/ 4392868 w 4392868"/>
              <a:gd name="connsiteY6" fmla="*/ 468352 h 1293922"/>
              <a:gd name="connsiteX7" fmla="*/ 1939600 w 4392868"/>
              <a:gd name="connsiteY7" fmla="*/ 468352 h 1293922"/>
              <a:gd name="connsiteX8" fmla="*/ 1681186 w 4392868"/>
              <a:gd name="connsiteY8" fmla="*/ 505987 h 1293922"/>
              <a:gd name="connsiteX9" fmla="*/ 1501450 w 4392868"/>
              <a:gd name="connsiteY9" fmla="*/ 607819 h 1293922"/>
              <a:gd name="connsiteX10" fmla="*/ 727891 w 4392868"/>
              <a:gd name="connsiteY10" fmla="*/ 1293922 h 1293922"/>
              <a:gd name="connsiteX11" fmla="*/ 0 w 4392868"/>
              <a:gd name="connsiteY11" fmla="*/ 1286667 h 1293922"/>
              <a:gd name="connsiteX0" fmla="*/ 0 w 4392868"/>
              <a:gd name="connsiteY0" fmla="*/ 1289442 h 1296697"/>
              <a:gd name="connsiteX1" fmla="*/ 1155840 w 4392868"/>
              <a:gd name="connsiteY1" fmla="*/ 290307 h 1296697"/>
              <a:gd name="connsiteX2" fmla="*/ 1477165 w 4392868"/>
              <a:gd name="connsiteY2" fmla="*/ 54620 h 1296697"/>
              <a:gd name="connsiteX3" fmla="*/ 1889420 w 4392868"/>
              <a:gd name="connsiteY3" fmla="*/ 2775 h 1296697"/>
              <a:gd name="connsiteX4" fmla="*/ 2279712 w 4392868"/>
              <a:gd name="connsiteY4" fmla="*/ 2775 h 1296697"/>
              <a:gd name="connsiteX5" fmla="*/ 4392868 w 4392868"/>
              <a:gd name="connsiteY5" fmla="*/ 2775 h 1296697"/>
              <a:gd name="connsiteX6" fmla="*/ 4392868 w 4392868"/>
              <a:gd name="connsiteY6" fmla="*/ 471127 h 1296697"/>
              <a:gd name="connsiteX7" fmla="*/ 1939600 w 4392868"/>
              <a:gd name="connsiteY7" fmla="*/ 471127 h 1296697"/>
              <a:gd name="connsiteX8" fmla="*/ 1681186 w 4392868"/>
              <a:gd name="connsiteY8" fmla="*/ 508762 h 1296697"/>
              <a:gd name="connsiteX9" fmla="*/ 1501450 w 4392868"/>
              <a:gd name="connsiteY9" fmla="*/ 610594 h 1296697"/>
              <a:gd name="connsiteX10" fmla="*/ 727891 w 4392868"/>
              <a:gd name="connsiteY10" fmla="*/ 1296697 h 1296697"/>
              <a:gd name="connsiteX11" fmla="*/ 0 w 4392868"/>
              <a:gd name="connsiteY11" fmla="*/ 1289442 h 1296697"/>
              <a:gd name="connsiteX0" fmla="*/ 0 w 4392868"/>
              <a:gd name="connsiteY0" fmla="*/ 1286667 h 1293922"/>
              <a:gd name="connsiteX1" fmla="*/ 1155840 w 4392868"/>
              <a:gd name="connsiteY1" fmla="*/ 287532 h 1293922"/>
              <a:gd name="connsiteX2" fmla="*/ 1477165 w 4392868"/>
              <a:gd name="connsiteY2" fmla="*/ 51845 h 1293922"/>
              <a:gd name="connsiteX3" fmla="*/ 1889420 w 4392868"/>
              <a:gd name="connsiteY3" fmla="*/ 0 h 1293922"/>
              <a:gd name="connsiteX4" fmla="*/ 2279712 w 4392868"/>
              <a:gd name="connsiteY4" fmla="*/ 0 h 1293922"/>
              <a:gd name="connsiteX5" fmla="*/ 4392868 w 4392868"/>
              <a:gd name="connsiteY5" fmla="*/ 0 h 1293922"/>
              <a:gd name="connsiteX6" fmla="*/ 4392868 w 4392868"/>
              <a:gd name="connsiteY6" fmla="*/ 468352 h 1293922"/>
              <a:gd name="connsiteX7" fmla="*/ 1939600 w 4392868"/>
              <a:gd name="connsiteY7" fmla="*/ 468352 h 1293922"/>
              <a:gd name="connsiteX8" fmla="*/ 1681186 w 4392868"/>
              <a:gd name="connsiteY8" fmla="*/ 505987 h 1293922"/>
              <a:gd name="connsiteX9" fmla="*/ 1501450 w 4392868"/>
              <a:gd name="connsiteY9" fmla="*/ 607819 h 1293922"/>
              <a:gd name="connsiteX10" fmla="*/ 727891 w 4392868"/>
              <a:gd name="connsiteY10" fmla="*/ 1293922 h 1293922"/>
              <a:gd name="connsiteX11" fmla="*/ 0 w 4392868"/>
              <a:gd name="connsiteY11" fmla="*/ 1286667 h 1293922"/>
              <a:gd name="connsiteX0" fmla="*/ 0 w 4392868"/>
              <a:gd name="connsiteY0" fmla="*/ 1286667 h 1293922"/>
              <a:gd name="connsiteX1" fmla="*/ 1155840 w 4392868"/>
              <a:gd name="connsiteY1" fmla="*/ 287532 h 1293922"/>
              <a:gd name="connsiteX2" fmla="*/ 1477165 w 4392868"/>
              <a:gd name="connsiteY2" fmla="*/ 51845 h 1293922"/>
              <a:gd name="connsiteX3" fmla="*/ 1889420 w 4392868"/>
              <a:gd name="connsiteY3" fmla="*/ 0 h 1293922"/>
              <a:gd name="connsiteX4" fmla="*/ 2279712 w 4392868"/>
              <a:gd name="connsiteY4" fmla="*/ 0 h 1293922"/>
              <a:gd name="connsiteX5" fmla="*/ 4392868 w 4392868"/>
              <a:gd name="connsiteY5" fmla="*/ 0 h 1293922"/>
              <a:gd name="connsiteX6" fmla="*/ 4392868 w 4392868"/>
              <a:gd name="connsiteY6" fmla="*/ 468352 h 1293922"/>
              <a:gd name="connsiteX7" fmla="*/ 1939600 w 4392868"/>
              <a:gd name="connsiteY7" fmla="*/ 468352 h 1293922"/>
              <a:gd name="connsiteX8" fmla="*/ 1681186 w 4392868"/>
              <a:gd name="connsiteY8" fmla="*/ 505987 h 1293922"/>
              <a:gd name="connsiteX9" fmla="*/ 1501450 w 4392868"/>
              <a:gd name="connsiteY9" fmla="*/ 607819 h 1293922"/>
              <a:gd name="connsiteX10" fmla="*/ 727891 w 4392868"/>
              <a:gd name="connsiteY10" fmla="*/ 1293922 h 1293922"/>
              <a:gd name="connsiteX11" fmla="*/ 0 w 4392868"/>
              <a:gd name="connsiteY11" fmla="*/ 1286667 h 1293922"/>
              <a:gd name="connsiteX0" fmla="*/ 0 w 4392868"/>
              <a:gd name="connsiteY0" fmla="*/ 1286667 h 1293922"/>
              <a:gd name="connsiteX1" fmla="*/ 1155840 w 4392868"/>
              <a:gd name="connsiteY1" fmla="*/ 287532 h 1293922"/>
              <a:gd name="connsiteX2" fmla="*/ 1477165 w 4392868"/>
              <a:gd name="connsiteY2" fmla="*/ 51845 h 1293922"/>
              <a:gd name="connsiteX3" fmla="*/ 1889420 w 4392868"/>
              <a:gd name="connsiteY3" fmla="*/ 0 h 1293922"/>
              <a:gd name="connsiteX4" fmla="*/ 2279712 w 4392868"/>
              <a:gd name="connsiteY4" fmla="*/ 0 h 1293922"/>
              <a:gd name="connsiteX5" fmla="*/ 4392868 w 4392868"/>
              <a:gd name="connsiteY5" fmla="*/ 0 h 1293922"/>
              <a:gd name="connsiteX6" fmla="*/ 4392868 w 4392868"/>
              <a:gd name="connsiteY6" fmla="*/ 468352 h 1293922"/>
              <a:gd name="connsiteX7" fmla="*/ 1939600 w 4392868"/>
              <a:gd name="connsiteY7" fmla="*/ 468352 h 1293922"/>
              <a:gd name="connsiteX8" fmla="*/ 1669463 w 4392868"/>
              <a:gd name="connsiteY8" fmla="*/ 480587 h 1293922"/>
              <a:gd name="connsiteX9" fmla="*/ 1501450 w 4392868"/>
              <a:gd name="connsiteY9" fmla="*/ 607819 h 1293922"/>
              <a:gd name="connsiteX10" fmla="*/ 727891 w 4392868"/>
              <a:gd name="connsiteY10" fmla="*/ 1293922 h 1293922"/>
              <a:gd name="connsiteX11" fmla="*/ 0 w 4392868"/>
              <a:gd name="connsiteY11" fmla="*/ 1286667 h 1293922"/>
              <a:gd name="connsiteX0" fmla="*/ 0 w 4392868"/>
              <a:gd name="connsiteY0" fmla="*/ 1286667 h 1293922"/>
              <a:gd name="connsiteX1" fmla="*/ 1155840 w 4392868"/>
              <a:gd name="connsiteY1" fmla="*/ 287532 h 1293922"/>
              <a:gd name="connsiteX2" fmla="*/ 1477165 w 4392868"/>
              <a:gd name="connsiteY2" fmla="*/ 51845 h 1293922"/>
              <a:gd name="connsiteX3" fmla="*/ 1889420 w 4392868"/>
              <a:gd name="connsiteY3" fmla="*/ 0 h 1293922"/>
              <a:gd name="connsiteX4" fmla="*/ 2279712 w 4392868"/>
              <a:gd name="connsiteY4" fmla="*/ 0 h 1293922"/>
              <a:gd name="connsiteX5" fmla="*/ 4392868 w 4392868"/>
              <a:gd name="connsiteY5" fmla="*/ 0 h 1293922"/>
              <a:gd name="connsiteX6" fmla="*/ 4392868 w 4392868"/>
              <a:gd name="connsiteY6" fmla="*/ 468352 h 1293922"/>
              <a:gd name="connsiteX7" fmla="*/ 1781338 w 4392868"/>
              <a:gd name="connsiteY7" fmla="*/ 470306 h 1293922"/>
              <a:gd name="connsiteX8" fmla="*/ 1669463 w 4392868"/>
              <a:gd name="connsiteY8" fmla="*/ 480587 h 1293922"/>
              <a:gd name="connsiteX9" fmla="*/ 1501450 w 4392868"/>
              <a:gd name="connsiteY9" fmla="*/ 607819 h 1293922"/>
              <a:gd name="connsiteX10" fmla="*/ 727891 w 4392868"/>
              <a:gd name="connsiteY10" fmla="*/ 1293922 h 1293922"/>
              <a:gd name="connsiteX11" fmla="*/ 0 w 4392868"/>
              <a:gd name="connsiteY11" fmla="*/ 1286667 h 1293922"/>
              <a:gd name="connsiteX0" fmla="*/ 0 w 4392868"/>
              <a:gd name="connsiteY0" fmla="*/ 1286667 h 1293922"/>
              <a:gd name="connsiteX1" fmla="*/ 1155840 w 4392868"/>
              <a:gd name="connsiteY1" fmla="*/ 287532 h 1293922"/>
              <a:gd name="connsiteX2" fmla="*/ 1477165 w 4392868"/>
              <a:gd name="connsiteY2" fmla="*/ 51845 h 1293922"/>
              <a:gd name="connsiteX3" fmla="*/ 1889420 w 4392868"/>
              <a:gd name="connsiteY3" fmla="*/ 0 h 1293922"/>
              <a:gd name="connsiteX4" fmla="*/ 2279712 w 4392868"/>
              <a:gd name="connsiteY4" fmla="*/ 0 h 1293922"/>
              <a:gd name="connsiteX5" fmla="*/ 4392868 w 4392868"/>
              <a:gd name="connsiteY5" fmla="*/ 0 h 1293922"/>
              <a:gd name="connsiteX6" fmla="*/ 4392868 w 4392868"/>
              <a:gd name="connsiteY6" fmla="*/ 468352 h 1293922"/>
              <a:gd name="connsiteX7" fmla="*/ 1781338 w 4392868"/>
              <a:gd name="connsiteY7" fmla="*/ 470306 h 1293922"/>
              <a:gd name="connsiteX8" fmla="*/ 1669463 w 4392868"/>
              <a:gd name="connsiteY8" fmla="*/ 480587 h 1293922"/>
              <a:gd name="connsiteX9" fmla="*/ 1606958 w 4392868"/>
              <a:gd name="connsiteY9" fmla="*/ 523804 h 1293922"/>
              <a:gd name="connsiteX10" fmla="*/ 727891 w 4392868"/>
              <a:gd name="connsiteY10" fmla="*/ 1293922 h 1293922"/>
              <a:gd name="connsiteX11" fmla="*/ 0 w 4392868"/>
              <a:gd name="connsiteY11" fmla="*/ 1286667 h 1293922"/>
              <a:gd name="connsiteX0" fmla="*/ 0 w 4392868"/>
              <a:gd name="connsiteY0" fmla="*/ 1286667 h 1293922"/>
              <a:gd name="connsiteX1" fmla="*/ 1155840 w 4392868"/>
              <a:gd name="connsiteY1" fmla="*/ 287532 h 1293922"/>
              <a:gd name="connsiteX2" fmla="*/ 1477165 w 4392868"/>
              <a:gd name="connsiteY2" fmla="*/ 51845 h 1293922"/>
              <a:gd name="connsiteX3" fmla="*/ 1889420 w 4392868"/>
              <a:gd name="connsiteY3" fmla="*/ 0 h 1293922"/>
              <a:gd name="connsiteX4" fmla="*/ 2279712 w 4392868"/>
              <a:gd name="connsiteY4" fmla="*/ 0 h 1293922"/>
              <a:gd name="connsiteX5" fmla="*/ 4392868 w 4392868"/>
              <a:gd name="connsiteY5" fmla="*/ 0 h 1293922"/>
              <a:gd name="connsiteX6" fmla="*/ 4392868 w 4392868"/>
              <a:gd name="connsiteY6" fmla="*/ 468352 h 1293922"/>
              <a:gd name="connsiteX7" fmla="*/ 1781338 w 4392868"/>
              <a:gd name="connsiteY7" fmla="*/ 470306 h 1293922"/>
              <a:gd name="connsiteX8" fmla="*/ 1669463 w 4392868"/>
              <a:gd name="connsiteY8" fmla="*/ 480587 h 1293922"/>
              <a:gd name="connsiteX9" fmla="*/ 1606958 w 4392868"/>
              <a:gd name="connsiteY9" fmla="*/ 523804 h 1293922"/>
              <a:gd name="connsiteX10" fmla="*/ 714214 w 4392868"/>
              <a:gd name="connsiteY10" fmla="*/ 1293922 h 1293922"/>
              <a:gd name="connsiteX11" fmla="*/ 0 w 4392868"/>
              <a:gd name="connsiteY11" fmla="*/ 1286667 h 1293922"/>
              <a:gd name="connsiteX0" fmla="*/ 0 w 4392868"/>
              <a:gd name="connsiteY0" fmla="*/ 1286702 h 1293957"/>
              <a:gd name="connsiteX1" fmla="*/ 1155840 w 4392868"/>
              <a:gd name="connsiteY1" fmla="*/ 287567 h 1293957"/>
              <a:gd name="connsiteX2" fmla="*/ 1471304 w 4392868"/>
              <a:gd name="connsiteY2" fmla="*/ 46019 h 1293957"/>
              <a:gd name="connsiteX3" fmla="*/ 1889420 w 4392868"/>
              <a:gd name="connsiteY3" fmla="*/ 35 h 1293957"/>
              <a:gd name="connsiteX4" fmla="*/ 2279712 w 4392868"/>
              <a:gd name="connsiteY4" fmla="*/ 35 h 1293957"/>
              <a:gd name="connsiteX5" fmla="*/ 4392868 w 4392868"/>
              <a:gd name="connsiteY5" fmla="*/ 35 h 1293957"/>
              <a:gd name="connsiteX6" fmla="*/ 4392868 w 4392868"/>
              <a:gd name="connsiteY6" fmla="*/ 468387 h 1293957"/>
              <a:gd name="connsiteX7" fmla="*/ 1781338 w 4392868"/>
              <a:gd name="connsiteY7" fmla="*/ 470341 h 1293957"/>
              <a:gd name="connsiteX8" fmla="*/ 1669463 w 4392868"/>
              <a:gd name="connsiteY8" fmla="*/ 480622 h 1293957"/>
              <a:gd name="connsiteX9" fmla="*/ 1606958 w 4392868"/>
              <a:gd name="connsiteY9" fmla="*/ 523839 h 1293957"/>
              <a:gd name="connsiteX10" fmla="*/ 714214 w 4392868"/>
              <a:gd name="connsiteY10" fmla="*/ 1293957 h 1293957"/>
              <a:gd name="connsiteX11" fmla="*/ 0 w 4392868"/>
              <a:gd name="connsiteY11" fmla="*/ 1286702 h 1293957"/>
              <a:gd name="connsiteX0" fmla="*/ 0 w 4392868"/>
              <a:gd name="connsiteY0" fmla="*/ 1286702 h 1293957"/>
              <a:gd name="connsiteX1" fmla="*/ 1308240 w 4392868"/>
              <a:gd name="connsiteY1" fmla="*/ 154706 h 1293957"/>
              <a:gd name="connsiteX2" fmla="*/ 1471304 w 4392868"/>
              <a:gd name="connsiteY2" fmla="*/ 46019 h 1293957"/>
              <a:gd name="connsiteX3" fmla="*/ 1889420 w 4392868"/>
              <a:gd name="connsiteY3" fmla="*/ 35 h 1293957"/>
              <a:gd name="connsiteX4" fmla="*/ 2279712 w 4392868"/>
              <a:gd name="connsiteY4" fmla="*/ 35 h 1293957"/>
              <a:gd name="connsiteX5" fmla="*/ 4392868 w 4392868"/>
              <a:gd name="connsiteY5" fmla="*/ 35 h 1293957"/>
              <a:gd name="connsiteX6" fmla="*/ 4392868 w 4392868"/>
              <a:gd name="connsiteY6" fmla="*/ 468387 h 1293957"/>
              <a:gd name="connsiteX7" fmla="*/ 1781338 w 4392868"/>
              <a:gd name="connsiteY7" fmla="*/ 470341 h 1293957"/>
              <a:gd name="connsiteX8" fmla="*/ 1669463 w 4392868"/>
              <a:gd name="connsiteY8" fmla="*/ 480622 h 1293957"/>
              <a:gd name="connsiteX9" fmla="*/ 1606958 w 4392868"/>
              <a:gd name="connsiteY9" fmla="*/ 523839 h 1293957"/>
              <a:gd name="connsiteX10" fmla="*/ 714214 w 4392868"/>
              <a:gd name="connsiteY10" fmla="*/ 1293957 h 1293957"/>
              <a:gd name="connsiteX11" fmla="*/ 0 w 4392868"/>
              <a:gd name="connsiteY11" fmla="*/ 1286702 h 1293957"/>
              <a:gd name="connsiteX0" fmla="*/ 0 w 4392868"/>
              <a:gd name="connsiteY0" fmla="*/ 1286702 h 1293957"/>
              <a:gd name="connsiteX1" fmla="*/ 1308240 w 4392868"/>
              <a:gd name="connsiteY1" fmla="*/ 154706 h 1293957"/>
              <a:gd name="connsiteX2" fmla="*/ 1471304 w 4392868"/>
              <a:gd name="connsiteY2" fmla="*/ 46019 h 1293957"/>
              <a:gd name="connsiteX3" fmla="*/ 1725297 w 4392868"/>
              <a:gd name="connsiteY3" fmla="*/ 35 h 1293957"/>
              <a:gd name="connsiteX4" fmla="*/ 2279712 w 4392868"/>
              <a:gd name="connsiteY4" fmla="*/ 35 h 1293957"/>
              <a:gd name="connsiteX5" fmla="*/ 4392868 w 4392868"/>
              <a:gd name="connsiteY5" fmla="*/ 35 h 1293957"/>
              <a:gd name="connsiteX6" fmla="*/ 4392868 w 4392868"/>
              <a:gd name="connsiteY6" fmla="*/ 468387 h 1293957"/>
              <a:gd name="connsiteX7" fmla="*/ 1781338 w 4392868"/>
              <a:gd name="connsiteY7" fmla="*/ 470341 h 1293957"/>
              <a:gd name="connsiteX8" fmla="*/ 1669463 w 4392868"/>
              <a:gd name="connsiteY8" fmla="*/ 480622 h 1293957"/>
              <a:gd name="connsiteX9" fmla="*/ 1606958 w 4392868"/>
              <a:gd name="connsiteY9" fmla="*/ 523839 h 1293957"/>
              <a:gd name="connsiteX10" fmla="*/ 714214 w 4392868"/>
              <a:gd name="connsiteY10" fmla="*/ 1293957 h 1293957"/>
              <a:gd name="connsiteX11" fmla="*/ 0 w 4392868"/>
              <a:gd name="connsiteY11" fmla="*/ 1286702 h 1293957"/>
              <a:gd name="connsiteX0" fmla="*/ 0 w 4392868"/>
              <a:gd name="connsiteY0" fmla="*/ 1290083 h 1297338"/>
              <a:gd name="connsiteX1" fmla="*/ 1308240 w 4392868"/>
              <a:gd name="connsiteY1" fmla="*/ 158087 h 1297338"/>
              <a:gd name="connsiteX2" fmla="*/ 1492796 w 4392868"/>
              <a:gd name="connsiteY2" fmla="*/ 39631 h 1297338"/>
              <a:gd name="connsiteX3" fmla="*/ 1725297 w 4392868"/>
              <a:gd name="connsiteY3" fmla="*/ 3416 h 1297338"/>
              <a:gd name="connsiteX4" fmla="*/ 2279712 w 4392868"/>
              <a:gd name="connsiteY4" fmla="*/ 3416 h 1297338"/>
              <a:gd name="connsiteX5" fmla="*/ 4392868 w 4392868"/>
              <a:gd name="connsiteY5" fmla="*/ 3416 h 1297338"/>
              <a:gd name="connsiteX6" fmla="*/ 4392868 w 4392868"/>
              <a:gd name="connsiteY6" fmla="*/ 471768 h 1297338"/>
              <a:gd name="connsiteX7" fmla="*/ 1781338 w 4392868"/>
              <a:gd name="connsiteY7" fmla="*/ 473722 h 1297338"/>
              <a:gd name="connsiteX8" fmla="*/ 1669463 w 4392868"/>
              <a:gd name="connsiteY8" fmla="*/ 484003 h 1297338"/>
              <a:gd name="connsiteX9" fmla="*/ 1606958 w 4392868"/>
              <a:gd name="connsiteY9" fmla="*/ 527220 h 1297338"/>
              <a:gd name="connsiteX10" fmla="*/ 714214 w 4392868"/>
              <a:gd name="connsiteY10" fmla="*/ 1297338 h 1297338"/>
              <a:gd name="connsiteX11" fmla="*/ 0 w 4392868"/>
              <a:gd name="connsiteY11" fmla="*/ 1290083 h 1297338"/>
              <a:gd name="connsiteX0" fmla="*/ 0 w 4392868"/>
              <a:gd name="connsiteY0" fmla="*/ 1286667 h 1293922"/>
              <a:gd name="connsiteX1" fmla="*/ 1308240 w 4392868"/>
              <a:gd name="connsiteY1" fmla="*/ 154671 h 1293922"/>
              <a:gd name="connsiteX2" fmla="*/ 1492796 w 4392868"/>
              <a:gd name="connsiteY2" fmla="*/ 36215 h 1293922"/>
              <a:gd name="connsiteX3" fmla="*/ 1725297 w 4392868"/>
              <a:gd name="connsiteY3" fmla="*/ 0 h 1293922"/>
              <a:gd name="connsiteX4" fmla="*/ 2279712 w 4392868"/>
              <a:gd name="connsiteY4" fmla="*/ 0 h 1293922"/>
              <a:gd name="connsiteX5" fmla="*/ 4392868 w 4392868"/>
              <a:gd name="connsiteY5" fmla="*/ 0 h 1293922"/>
              <a:gd name="connsiteX6" fmla="*/ 4392868 w 4392868"/>
              <a:gd name="connsiteY6" fmla="*/ 468352 h 1293922"/>
              <a:gd name="connsiteX7" fmla="*/ 1781338 w 4392868"/>
              <a:gd name="connsiteY7" fmla="*/ 470306 h 1293922"/>
              <a:gd name="connsiteX8" fmla="*/ 1669463 w 4392868"/>
              <a:gd name="connsiteY8" fmla="*/ 480587 h 1293922"/>
              <a:gd name="connsiteX9" fmla="*/ 1606958 w 4392868"/>
              <a:gd name="connsiteY9" fmla="*/ 523804 h 1293922"/>
              <a:gd name="connsiteX10" fmla="*/ 714214 w 4392868"/>
              <a:gd name="connsiteY10" fmla="*/ 1293922 h 1293922"/>
              <a:gd name="connsiteX11" fmla="*/ 0 w 4392868"/>
              <a:gd name="connsiteY11" fmla="*/ 1286667 h 1293922"/>
              <a:gd name="connsiteX0" fmla="*/ 0 w 4392868"/>
              <a:gd name="connsiteY0" fmla="*/ 1286667 h 1293922"/>
              <a:gd name="connsiteX1" fmla="*/ 1308240 w 4392868"/>
              <a:gd name="connsiteY1" fmla="*/ 154671 h 1293922"/>
              <a:gd name="connsiteX2" fmla="*/ 1492796 w 4392868"/>
              <a:gd name="connsiteY2" fmla="*/ 36215 h 1293922"/>
              <a:gd name="connsiteX3" fmla="*/ 1725297 w 4392868"/>
              <a:gd name="connsiteY3" fmla="*/ 0 h 1293922"/>
              <a:gd name="connsiteX4" fmla="*/ 2279712 w 4392868"/>
              <a:gd name="connsiteY4" fmla="*/ 0 h 1293922"/>
              <a:gd name="connsiteX5" fmla="*/ 4392868 w 4392868"/>
              <a:gd name="connsiteY5" fmla="*/ 0 h 1293922"/>
              <a:gd name="connsiteX6" fmla="*/ 4392868 w 4392868"/>
              <a:gd name="connsiteY6" fmla="*/ 468352 h 1293922"/>
              <a:gd name="connsiteX7" fmla="*/ 1781338 w 4392868"/>
              <a:gd name="connsiteY7" fmla="*/ 470306 h 1293922"/>
              <a:gd name="connsiteX8" fmla="*/ 1669463 w 4392868"/>
              <a:gd name="connsiteY8" fmla="*/ 480587 h 1293922"/>
              <a:gd name="connsiteX9" fmla="*/ 1606958 w 4392868"/>
              <a:gd name="connsiteY9" fmla="*/ 523804 h 1293922"/>
              <a:gd name="connsiteX10" fmla="*/ 714214 w 4392868"/>
              <a:gd name="connsiteY10" fmla="*/ 1293922 h 1293922"/>
              <a:gd name="connsiteX11" fmla="*/ 0 w 4392868"/>
              <a:gd name="connsiteY11" fmla="*/ 1286667 h 1293922"/>
              <a:gd name="connsiteX0" fmla="*/ 0 w 4392868"/>
              <a:gd name="connsiteY0" fmla="*/ 1286667 h 1293922"/>
              <a:gd name="connsiteX1" fmla="*/ 1308240 w 4392868"/>
              <a:gd name="connsiteY1" fmla="*/ 154671 h 1293922"/>
              <a:gd name="connsiteX2" fmla="*/ 1492796 w 4392868"/>
              <a:gd name="connsiteY2" fmla="*/ 36215 h 1293922"/>
              <a:gd name="connsiteX3" fmla="*/ 1725297 w 4392868"/>
              <a:gd name="connsiteY3" fmla="*/ 0 h 1293922"/>
              <a:gd name="connsiteX4" fmla="*/ 2279712 w 4392868"/>
              <a:gd name="connsiteY4" fmla="*/ 0 h 1293922"/>
              <a:gd name="connsiteX5" fmla="*/ 4392868 w 4392868"/>
              <a:gd name="connsiteY5" fmla="*/ 0 h 1293922"/>
              <a:gd name="connsiteX6" fmla="*/ 4392868 w 4392868"/>
              <a:gd name="connsiteY6" fmla="*/ 468352 h 1293922"/>
              <a:gd name="connsiteX7" fmla="*/ 1781338 w 4392868"/>
              <a:gd name="connsiteY7" fmla="*/ 470306 h 1293922"/>
              <a:gd name="connsiteX8" fmla="*/ 1669463 w 4392868"/>
              <a:gd name="connsiteY8" fmla="*/ 480587 h 1293922"/>
              <a:gd name="connsiteX9" fmla="*/ 1606958 w 4392868"/>
              <a:gd name="connsiteY9" fmla="*/ 523804 h 1293922"/>
              <a:gd name="connsiteX10" fmla="*/ 714214 w 4392868"/>
              <a:gd name="connsiteY10" fmla="*/ 1293922 h 1293922"/>
              <a:gd name="connsiteX11" fmla="*/ 0 w 4392868"/>
              <a:gd name="connsiteY11" fmla="*/ 1286667 h 1293922"/>
              <a:gd name="connsiteX0" fmla="*/ 0 w 4392868"/>
              <a:gd name="connsiteY0" fmla="*/ 1286667 h 1293922"/>
              <a:gd name="connsiteX1" fmla="*/ 1308240 w 4392868"/>
              <a:gd name="connsiteY1" fmla="*/ 154671 h 1293922"/>
              <a:gd name="connsiteX2" fmla="*/ 1492796 w 4392868"/>
              <a:gd name="connsiteY2" fmla="*/ 36215 h 1293922"/>
              <a:gd name="connsiteX3" fmla="*/ 1725297 w 4392868"/>
              <a:gd name="connsiteY3" fmla="*/ 0 h 1293922"/>
              <a:gd name="connsiteX4" fmla="*/ 2279712 w 4392868"/>
              <a:gd name="connsiteY4" fmla="*/ 0 h 1293922"/>
              <a:gd name="connsiteX5" fmla="*/ 4392868 w 4392868"/>
              <a:gd name="connsiteY5" fmla="*/ 0 h 1293922"/>
              <a:gd name="connsiteX6" fmla="*/ 4392868 w 4392868"/>
              <a:gd name="connsiteY6" fmla="*/ 468352 h 1293922"/>
              <a:gd name="connsiteX7" fmla="*/ 1781338 w 4392868"/>
              <a:gd name="connsiteY7" fmla="*/ 470306 h 1293922"/>
              <a:gd name="connsiteX8" fmla="*/ 1669463 w 4392868"/>
              <a:gd name="connsiteY8" fmla="*/ 480587 h 1293922"/>
              <a:gd name="connsiteX9" fmla="*/ 1606958 w 4392868"/>
              <a:gd name="connsiteY9" fmla="*/ 523804 h 1293922"/>
              <a:gd name="connsiteX10" fmla="*/ 714214 w 4392868"/>
              <a:gd name="connsiteY10" fmla="*/ 1293922 h 1293922"/>
              <a:gd name="connsiteX11" fmla="*/ 0 w 4392868"/>
              <a:gd name="connsiteY11" fmla="*/ 1286667 h 1293922"/>
              <a:gd name="connsiteX0" fmla="*/ 0 w 4392868"/>
              <a:gd name="connsiteY0" fmla="*/ 1286667 h 1293922"/>
              <a:gd name="connsiteX1" fmla="*/ 1308240 w 4392868"/>
              <a:gd name="connsiteY1" fmla="*/ 154671 h 1293922"/>
              <a:gd name="connsiteX2" fmla="*/ 1492796 w 4392868"/>
              <a:gd name="connsiteY2" fmla="*/ 36215 h 1293922"/>
              <a:gd name="connsiteX3" fmla="*/ 1725297 w 4392868"/>
              <a:gd name="connsiteY3" fmla="*/ 0 h 1293922"/>
              <a:gd name="connsiteX4" fmla="*/ 2279712 w 4392868"/>
              <a:gd name="connsiteY4" fmla="*/ 0 h 1293922"/>
              <a:gd name="connsiteX5" fmla="*/ 4392868 w 4392868"/>
              <a:gd name="connsiteY5" fmla="*/ 0 h 1293922"/>
              <a:gd name="connsiteX6" fmla="*/ 4392868 w 4392868"/>
              <a:gd name="connsiteY6" fmla="*/ 468352 h 1293922"/>
              <a:gd name="connsiteX7" fmla="*/ 1781338 w 4392868"/>
              <a:gd name="connsiteY7" fmla="*/ 470306 h 1293922"/>
              <a:gd name="connsiteX8" fmla="*/ 1669463 w 4392868"/>
              <a:gd name="connsiteY8" fmla="*/ 480587 h 1293922"/>
              <a:gd name="connsiteX9" fmla="*/ 1606958 w 4392868"/>
              <a:gd name="connsiteY9" fmla="*/ 523804 h 1293922"/>
              <a:gd name="connsiteX10" fmla="*/ 714214 w 4392868"/>
              <a:gd name="connsiteY10" fmla="*/ 1293922 h 1293922"/>
              <a:gd name="connsiteX11" fmla="*/ 0 w 4392868"/>
              <a:gd name="connsiteY11" fmla="*/ 1286667 h 1293922"/>
              <a:gd name="connsiteX0" fmla="*/ 0 w 4392868"/>
              <a:gd name="connsiteY0" fmla="*/ 1286667 h 1293922"/>
              <a:gd name="connsiteX1" fmla="*/ 1308240 w 4392868"/>
              <a:gd name="connsiteY1" fmla="*/ 154671 h 1293922"/>
              <a:gd name="connsiteX2" fmla="*/ 1492796 w 4392868"/>
              <a:gd name="connsiteY2" fmla="*/ 36215 h 1293922"/>
              <a:gd name="connsiteX3" fmla="*/ 1725297 w 4392868"/>
              <a:gd name="connsiteY3" fmla="*/ 0 h 1293922"/>
              <a:gd name="connsiteX4" fmla="*/ 2279712 w 4392868"/>
              <a:gd name="connsiteY4" fmla="*/ 0 h 1293922"/>
              <a:gd name="connsiteX5" fmla="*/ 4392868 w 4392868"/>
              <a:gd name="connsiteY5" fmla="*/ 0 h 1293922"/>
              <a:gd name="connsiteX6" fmla="*/ 4392868 w 4392868"/>
              <a:gd name="connsiteY6" fmla="*/ 468352 h 1293922"/>
              <a:gd name="connsiteX7" fmla="*/ 1781338 w 4392868"/>
              <a:gd name="connsiteY7" fmla="*/ 470306 h 1293922"/>
              <a:gd name="connsiteX8" fmla="*/ 1669463 w 4392868"/>
              <a:gd name="connsiteY8" fmla="*/ 480587 h 1293922"/>
              <a:gd name="connsiteX9" fmla="*/ 1606958 w 4392868"/>
              <a:gd name="connsiteY9" fmla="*/ 523804 h 1293922"/>
              <a:gd name="connsiteX10" fmla="*/ 714214 w 4392868"/>
              <a:gd name="connsiteY10" fmla="*/ 1293922 h 1293922"/>
              <a:gd name="connsiteX11" fmla="*/ 0 w 4392868"/>
              <a:gd name="connsiteY11" fmla="*/ 1286667 h 1293922"/>
              <a:gd name="connsiteX0" fmla="*/ 0 w 4392868"/>
              <a:gd name="connsiteY0" fmla="*/ 1286667 h 1293922"/>
              <a:gd name="connsiteX1" fmla="*/ 1308240 w 4392868"/>
              <a:gd name="connsiteY1" fmla="*/ 154671 h 1293922"/>
              <a:gd name="connsiteX2" fmla="*/ 1492796 w 4392868"/>
              <a:gd name="connsiteY2" fmla="*/ 36215 h 1293922"/>
              <a:gd name="connsiteX3" fmla="*/ 1725297 w 4392868"/>
              <a:gd name="connsiteY3" fmla="*/ 0 h 1293922"/>
              <a:gd name="connsiteX4" fmla="*/ 2279712 w 4392868"/>
              <a:gd name="connsiteY4" fmla="*/ 0 h 1293922"/>
              <a:gd name="connsiteX5" fmla="*/ 4392868 w 4392868"/>
              <a:gd name="connsiteY5" fmla="*/ 0 h 1293922"/>
              <a:gd name="connsiteX6" fmla="*/ 4392868 w 4392868"/>
              <a:gd name="connsiteY6" fmla="*/ 468352 h 1293922"/>
              <a:gd name="connsiteX7" fmla="*/ 1781338 w 4392868"/>
              <a:gd name="connsiteY7" fmla="*/ 470306 h 1293922"/>
              <a:gd name="connsiteX8" fmla="*/ 1669463 w 4392868"/>
              <a:gd name="connsiteY8" fmla="*/ 480587 h 1293922"/>
              <a:gd name="connsiteX9" fmla="*/ 1606958 w 4392868"/>
              <a:gd name="connsiteY9" fmla="*/ 523804 h 1293922"/>
              <a:gd name="connsiteX10" fmla="*/ 714214 w 4392868"/>
              <a:gd name="connsiteY10" fmla="*/ 1293922 h 1293922"/>
              <a:gd name="connsiteX11" fmla="*/ 0 w 4392868"/>
              <a:gd name="connsiteY11" fmla="*/ 1286667 h 1293922"/>
              <a:gd name="connsiteX0" fmla="*/ 0 w 4392868"/>
              <a:gd name="connsiteY0" fmla="*/ 1286667 h 1293922"/>
              <a:gd name="connsiteX1" fmla="*/ 1308240 w 4392868"/>
              <a:gd name="connsiteY1" fmla="*/ 154671 h 1293922"/>
              <a:gd name="connsiteX2" fmla="*/ 1492796 w 4392868"/>
              <a:gd name="connsiteY2" fmla="*/ 36215 h 1293922"/>
              <a:gd name="connsiteX3" fmla="*/ 1725297 w 4392868"/>
              <a:gd name="connsiteY3" fmla="*/ 0 h 1293922"/>
              <a:gd name="connsiteX4" fmla="*/ 2279712 w 4392868"/>
              <a:gd name="connsiteY4" fmla="*/ 0 h 1293922"/>
              <a:gd name="connsiteX5" fmla="*/ 4035358 w 4392868"/>
              <a:gd name="connsiteY5" fmla="*/ 0 h 1293922"/>
              <a:gd name="connsiteX6" fmla="*/ 4392868 w 4392868"/>
              <a:gd name="connsiteY6" fmla="*/ 468352 h 1293922"/>
              <a:gd name="connsiteX7" fmla="*/ 1781338 w 4392868"/>
              <a:gd name="connsiteY7" fmla="*/ 470306 h 1293922"/>
              <a:gd name="connsiteX8" fmla="*/ 1669463 w 4392868"/>
              <a:gd name="connsiteY8" fmla="*/ 480587 h 1293922"/>
              <a:gd name="connsiteX9" fmla="*/ 1606958 w 4392868"/>
              <a:gd name="connsiteY9" fmla="*/ 523804 h 1293922"/>
              <a:gd name="connsiteX10" fmla="*/ 714214 w 4392868"/>
              <a:gd name="connsiteY10" fmla="*/ 1293922 h 1293922"/>
              <a:gd name="connsiteX11" fmla="*/ 0 w 4392868"/>
              <a:gd name="connsiteY11" fmla="*/ 1286667 h 1293922"/>
              <a:gd name="connsiteX0" fmla="*/ 0 w 4035358"/>
              <a:gd name="connsiteY0" fmla="*/ 1286667 h 1293922"/>
              <a:gd name="connsiteX1" fmla="*/ 1308240 w 4035358"/>
              <a:gd name="connsiteY1" fmla="*/ 154671 h 1293922"/>
              <a:gd name="connsiteX2" fmla="*/ 1492796 w 4035358"/>
              <a:gd name="connsiteY2" fmla="*/ 36215 h 1293922"/>
              <a:gd name="connsiteX3" fmla="*/ 1725297 w 4035358"/>
              <a:gd name="connsiteY3" fmla="*/ 0 h 1293922"/>
              <a:gd name="connsiteX4" fmla="*/ 2279712 w 4035358"/>
              <a:gd name="connsiteY4" fmla="*/ 0 h 1293922"/>
              <a:gd name="connsiteX5" fmla="*/ 4035358 w 4035358"/>
              <a:gd name="connsiteY5" fmla="*/ 0 h 1293922"/>
              <a:gd name="connsiteX6" fmla="*/ 4028483 w 4035358"/>
              <a:gd name="connsiteY6" fmla="*/ 468352 h 1293922"/>
              <a:gd name="connsiteX7" fmla="*/ 1781338 w 4035358"/>
              <a:gd name="connsiteY7" fmla="*/ 470306 h 1293922"/>
              <a:gd name="connsiteX8" fmla="*/ 1669463 w 4035358"/>
              <a:gd name="connsiteY8" fmla="*/ 480587 h 1293922"/>
              <a:gd name="connsiteX9" fmla="*/ 1606958 w 4035358"/>
              <a:gd name="connsiteY9" fmla="*/ 523804 h 1293922"/>
              <a:gd name="connsiteX10" fmla="*/ 714214 w 4035358"/>
              <a:gd name="connsiteY10" fmla="*/ 1293922 h 1293922"/>
              <a:gd name="connsiteX11" fmla="*/ 0 w 4035358"/>
              <a:gd name="connsiteY11" fmla="*/ 1286667 h 129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5358" h="1293922">
                <a:moveTo>
                  <a:pt x="0" y="1286667"/>
                </a:moveTo>
                <a:lnTo>
                  <a:pt x="1308240" y="154671"/>
                </a:lnTo>
                <a:cubicBezTo>
                  <a:pt x="1306536" y="150799"/>
                  <a:pt x="1393756" y="79898"/>
                  <a:pt x="1492796" y="36215"/>
                </a:cubicBezTo>
                <a:cubicBezTo>
                  <a:pt x="1586872" y="-620"/>
                  <a:pt x="1668224" y="3253"/>
                  <a:pt x="1725297" y="0"/>
                </a:cubicBezTo>
                <a:lnTo>
                  <a:pt x="2279712" y="0"/>
                </a:lnTo>
                <a:lnTo>
                  <a:pt x="4035358" y="0"/>
                </a:lnTo>
                <a:cubicBezTo>
                  <a:pt x="4033066" y="156117"/>
                  <a:pt x="4030775" y="312235"/>
                  <a:pt x="4028483" y="468352"/>
                </a:cubicBezTo>
                <a:lnTo>
                  <a:pt x="1781338" y="470306"/>
                </a:lnTo>
                <a:cubicBezTo>
                  <a:pt x="1711075" y="473326"/>
                  <a:pt x="1699917" y="466088"/>
                  <a:pt x="1669463" y="480587"/>
                </a:cubicBezTo>
                <a:cubicBezTo>
                  <a:pt x="1639878" y="493527"/>
                  <a:pt x="1607603" y="524785"/>
                  <a:pt x="1606958" y="523804"/>
                </a:cubicBezTo>
                <a:lnTo>
                  <a:pt x="714214" y="1293922"/>
                </a:lnTo>
                <a:lnTo>
                  <a:pt x="0" y="1286667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524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900" b="0" dirty="0">
                <a:solidFill>
                  <a:prstClr val="white"/>
                </a:solidFill>
                <a:latin typeface="Calibri"/>
              </a:rPr>
              <a:t>   </a:t>
            </a: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xmlns="" id="{F6858942-5AB3-144F-975E-EF5EC92D47C8}"/>
              </a:ext>
            </a:extLst>
          </p:cNvPr>
          <p:cNvGrpSpPr/>
          <p:nvPr/>
        </p:nvGrpSpPr>
        <p:grpSpPr>
          <a:xfrm>
            <a:off x="1171109" y="-49634"/>
            <a:ext cx="11062256" cy="648046"/>
            <a:chOff x="1138424" y="3644445"/>
            <a:chExt cx="10480053" cy="613937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xmlns="" id="{93E04C94-214F-E742-B3ED-B8F52160BA1B}"/>
                </a:ext>
              </a:extLst>
            </p:cNvPr>
            <p:cNvSpPr txBox="1"/>
            <p:nvPr/>
          </p:nvSpPr>
          <p:spPr>
            <a:xfrm>
              <a:off x="1138424" y="3998779"/>
              <a:ext cx="1477172" cy="256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161" b="0" dirty="0" err="1">
                  <a:solidFill>
                    <a:prstClr val="black"/>
                  </a:solidFill>
                  <a:latin typeface="DIN Pro Light" panose="020B0504020101010102" pitchFamily="34" charset="0"/>
                  <a:cs typeface="DIN Pro Light" panose="020B0504020101010102" pitchFamily="34" charset="0"/>
                </a:rPr>
                <a:t>www.atm.it</a:t>
              </a:r>
              <a:endParaRPr lang="it-IT" sz="1161" b="0" dirty="0">
                <a:solidFill>
                  <a:prstClr val="black"/>
                </a:solidFill>
                <a:latin typeface="DIN Pro Light" panose="020B0504020101010102" pitchFamily="34" charset="0"/>
                <a:cs typeface="DIN Pro Light" panose="020B0504020101010102" pitchFamily="34" charset="0"/>
              </a:endParaRP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xmlns="" id="{D1F461FF-31D5-304E-985C-4C39FC8F6D30}"/>
                </a:ext>
              </a:extLst>
            </p:cNvPr>
            <p:cNvSpPr txBox="1"/>
            <p:nvPr/>
          </p:nvSpPr>
          <p:spPr>
            <a:xfrm>
              <a:off x="2977450" y="4001670"/>
              <a:ext cx="1806261" cy="256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161" b="0" dirty="0">
                  <a:solidFill>
                    <a:prstClr val="black"/>
                  </a:solidFill>
                  <a:latin typeface="DIN Pro Light" panose="020B0504020101010102" pitchFamily="34" charset="0"/>
                  <a:cs typeface="DIN Pro Light" panose="020B0504020101010102" pitchFamily="34" charset="0"/>
                </a:rPr>
                <a:t>Infoline ATM 02 48607607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xmlns="" id="{B41089EF-07B8-9C43-B83A-94ECA2251A64}"/>
                </a:ext>
              </a:extLst>
            </p:cNvPr>
            <p:cNvSpPr txBox="1"/>
            <p:nvPr/>
          </p:nvSpPr>
          <p:spPr>
            <a:xfrm>
              <a:off x="5774899" y="4001670"/>
              <a:ext cx="1806261" cy="256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161" b="0" dirty="0" err="1">
                  <a:solidFill>
                    <a:prstClr val="black"/>
                  </a:solidFill>
                  <a:latin typeface="DIN Pro Light" panose="020B0504020101010102" pitchFamily="34" charset="0"/>
                  <a:cs typeface="DIN Pro Light" panose="020B0504020101010102" pitchFamily="34" charset="0"/>
                </a:rPr>
                <a:t>atm_milano</a:t>
              </a:r>
              <a:endParaRPr lang="it-IT" sz="1161" b="0" dirty="0">
                <a:solidFill>
                  <a:prstClr val="black"/>
                </a:solidFill>
                <a:latin typeface="DIN Pro Light" panose="020B0504020101010102" pitchFamily="34" charset="0"/>
                <a:cs typeface="DIN Pro Light" panose="020B0504020101010102" pitchFamily="34" charset="0"/>
              </a:endParaRP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xmlns="" id="{D36EC1B5-4075-BD4A-B15A-98CDC0E6AFEF}"/>
                </a:ext>
              </a:extLst>
            </p:cNvPr>
            <p:cNvSpPr txBox="1"/>
            <p:nvPr/>
          </p:nvSpPr>
          <p:spPr>
            <a:xfrm>
              <a:off x="7983411" y="4001670"/>
              <a:ext cx="1806261" cy="256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161" b="0" dirty="0" err="1">
                  <a:solidFill>
                    <a:prstClr val="black"/>
                  </a:solidFill>
                  <a:latin typeface="DIN Pro Light" panose="020B0504020101010102" pitchFamily="34" charset="0"/>
                  <a:cs typeface="DIN Pro Light" panose="020B0504020101010102" pitchFamily="34" charset="0"/>
                </a:rPr>
                <a:t>atm_informa</a:t>
              </a:r>
              <a:endParaRPr lang="it-IT" sz="1161" b="0" dirty="0">
                <a:solidFill>
                  <a:prstClr val="black"/>
                </a:solidFill>
                <a:latin typeface="DIN Pro Light" panose="020B0504020101010102" pitchFamily="34" charset="0"/>
                <a:cs typeface="DIN Pro Light" panose="020B0504020101010102" pitchFamily="34" charset="0"/>
              </a:endParaRP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xmlns="" id="{11C6F731-818A-A742-AA7F-B052EB01D937}"/>
                </a:ext>
              </a:extLst>
            </p:cNvPr>
            <p:cNvSpPr txBox="1"/>
            <p:nvPr/>
          </p:nvSpPr>
          <p:spPr>
            <a:xfrm>
              <a:off x="9812216" y="4001672"/>
              <a:ext cx="1806261" cy="256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161" b="0" dirty="0">
                  <a:solidFill>
                    <a:prstClr val="black"/>
                  </a:solidFill>
                  <a:latin typeface="DIN Pro Light" panose="020B0504020101010102" pitchFamily="34" charset="0"/>
                  <a:cs typeface="DIN Pro Light" panose="020B0504020101010102" pitchFamily="34" charset="0"/>
                </a:rPr>
                <a:t>ATM Milano </a:t>
              </a:r>
              <a:r>
                <a:rPr lang="it-IT" sz="1161" b="0" dirty="0" err="1">
                  <a:solidFill>
                    <a:prstClr val="black"/>
                  </a:solidFill>
                  <a:latin typeface="DIN Pro Light" panose="020B0504020101010102" pitchFamily="34" charset="0"/>
                  <a:cs typeface="DIN Pro Light" panose="020B0504020101010102" pitchFamily="34" charset="0"/>
                </a:rPr>
                <a:t>Official</a:t>
              </a:r>
              <a:r>
                <a:rPr lang="it-IT" sz="1161" b="0" dirty="0">
                  <a:solidFill>
                    <a:prstClr val="black"/>
                  </a:solidFill>
                  <a:latin typeface="DIN Pro Light" panose="020B0504020101010102" pitchFamily="34" charset="0"/>
                  <a:cs typeface="DIN Pro Light" panose="020B0504020101010102" pitchFamily="34" charset="0"/>
                </a:rPr>
                <a:t> </a:t>
              </a:r>
              <a:r>
                <a:rPr lang="it-IT" sz="1161" b="0" dirty="0" err="1">
                  <a:solidFill>
                    <a:prstClr val="black"/>
                  </a:solidFill>
                  <a:latin typeface="DIN Pro Light" panose="020B0504020101010102" pitchFamily="34" charset="0"/>
                  <a:cs typeface="DIN Pro Light" panose="020B0504020101010102" pitchFamily="34" charset="0"/>
                </a:rPr>
                <a:t>App</a:t>
              </a:r>
              <a:endParaRPr lang="it-IT" sz="1161" b="0" dirty="0">
                <a:solidFill>
                  <a:prstClr val="black"/>
                </a:solidFill>
                <a:latin typeface="DIN Pro Light" panose="020B0504020101010102" pitchFamily="34" charset="0"/>
                <a:cs typeface="DIN Pro Light" panose="020B0504020101010102" pitchFamily="34" charset="0"/>
              </a:endParaRPr>
            </a:p>
          </p:txBody>
        </p:sp>
        <p:cxnSp>
          <p:nvCxnSpPr>
            <p:cNvPr id="14" name="Connettore 1 13">
              <a:extLst>
                <a:ext uri="{FF2B5EF4-FFF2-40B4-BE49-F238E27FC236}">
                  <a16:creationId xmlns:a16="http://schemas.microsoft.com/office/drawing/2014/main" xmlns="" id="{520E613F-6DD7-2446-A93C-0F7695FF5E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12208" y="3644449"/>
              <a:ext cx="0" cy="5288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>
              <a:extLst>
                <a:ext uri="{FF2B5EF4-FFF2-40B4-BE49-F238E27FC236}">
                  <a16:creationId xmlns:a16="http://schemas.microsoft.com/office/drawing/2014/main" xmlns="" id="{593BB9A3-E304-F549-9CC7-BCD626DC95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66314" y="3644449"/>
              <a:ext cx="0" cy="5288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>
              <a:extLst>
                <a:ext uri="{FF2B5EF4-FFF2-40B4-BE49-F238E27FC236}">
                  <a16:creationId xmlns:a16="http://schemas.microsoft.com/office/drawing/2014/main" xmlns="" id="{FF4D0349-F954-5A4B-A541-84E2DC42BE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0420" y="3644449"/>
              <a:ext cx="0" cy="5288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>
              <a:extLst>
                <a:ext uri="{FF2B5EF4-FFF2-40B4-BE49-F238E27FC236}">
                  <a16:creationId xmlns:a16="http://schemas.microsoft.com/office/drawing/2014/main" xmlns="" id="{59D423E2-6F34-C747-89D2-E7BB24FDF1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74527" y="3644445"/>
              <a:ext cx="0" cy="5288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xmlns="" id="{6568C20B-0B59-AF43-AA93-4F68DA8B6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69353" y="3965073"/>
              <a:ext cx="215900" cy="215900"/>
            </a:xfrm>
            <a:prstGeom prst="rect">
              <a:avLst/>
            </a:prstGeom>
          </p:spPr>
        </p:pic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xmlns="" id="{61E80B42-B8B4-FC4C-A56E-8C39C8DD2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85376" y="3984124"/>
              <a:ext cx="215900" cy="177800"/>
            </a:xfrm>
            <a:prstGeom prst="rect">
              <a:avLst/>
            </a:prstGeom>
          </p:spPr>
        </p:pic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088A65AE-1ECB-4D06-BA98-2D43F0A1504F}"/>
              </a:ext>
            </a:extLst>
          </p:cNvPr>
          <p:cNvSpPr txBox="1"/>
          <p:nvPr/>
        </p:nvSpPr>
        <p:spPr>
          <a:xfrm>
            <a:off x="1544606" y="5200425"/>
            <a:ext cx="10155965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it-IT" dirty="0">
                <a:solidFill>
                  <a:schemeClr val="bg1"/>
                </a:solidFill>
                <a:latin typeface="+mn-lt"/>
              </a:rPr>
              <a:t>Roberto Carreri, </a:t>
            </a:r>
            <a:r>
              <a:rPr lang="it-IT" b="0" dirty="0">
                <a:solidFill>
                  <a:schemeClr val="bg1"/>
                </a:solidFill>
                <a:latin typeface="+mn-lt"/>
              </a:rPr>
              <a:t>Research, Development and Digital Innovation Manager</a:t>
            </a:r>
            <a:endParaRPr lang="it-IT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8045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>
            <a:extLst>
              <a:ext uri="{FF2B5EF4-FFF2-40B4-BE49-F238E27FC236}">
                <a16:creationId xmlns:a16="http://schemas.microsoft.com/office/drawing/2014/main" xmlns="" id="{19378F23-2B6C-4EFD-B549-8E97E7A53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731" y="332124"/>
            <a:ext cx="10052126" cy="582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4991" tIns="47496" rIns="94991" bIns="47496"/>
          <a:lstStyle/>
          <a:p>
            <a:pPr eaLnBrk="1" hangingPunct="1">
              <a:buSzPct val="100000"/>
              <a:tabLst>
                <a:tab pos="0" algn="l"/>
                <a:tab pos="472566" algn="l"/>
                <a:tab pos="946808" algn="l"/>
                <a:tab pos="1421049" algn="l"/>
                <a:tab pos="1895291" algn="l"/>
                <a:tab pos="2369532" algn="l"/>
                <a:tab pos="2843774" algn="l"/>
                <a:tab pos="3318015" algn="l"/>
                <a:tab pos="3792257" algn="l"/>
                <a:tab pos="4266498" algn="l"/>
                <a:tab pos="4740740" algn="l"/>
                <a:tab pos="5214981" algn="l"/>
                <a:tab pos="5689223" algn="l"/>
                <a:tab pos="6163464" algn="l"/>
                <a:tab pos="6637706" algn="l"/>
                <a:tab pos="7111947" algn="l"/>
                <a:tab pos="7586189" algn="l"/>
                <a:tab pos="8060430" algn="l"/>
                <a:tab pos="8534672" algn="l"/>
                <a:tab pos="9008913" algn="l"/>
                <a:tab pos="9483155" algn="l"/>
              </a:tabLst>
              <a:defRPr/>
            </a:pPr>
            <a:r>
              <a:rPr lang="en-US" altLang="it-IT" sz="4222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+mj-ea"/>
              </a:rPr>
              <a:t>MaaS</a:t>
            </a:r>
            <a:r>
              <a:rPr lang="en-US" altLang="it-IT" sz="4222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+mj-ea"/>
              </a:rPr>
              <a:t> is a “journey centric” experience</a:t>
            </a:r>
          </a:p>
        </p:txBody>
      </p:sp>
      <p:sp>
        <p:nvSpPr>
          <p:cNvPr id="13" name="Segnaposto numero diapositiva 1">
            <a:extLst>
              <a:ext uri="{FF2B5EF4-FFF2-40B4-BE49-F238E27FC236}">
                <a16:creationId xmlns:a16="http://schemas.microsoft.com/office/drawing/2014/main" xmlns="" id="{A6BF8B9B-B7F6-43F1-93C9-202C13CDE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9018" y="6709481"/>
            <a:ext cx="427888" cy="385410"/>
          </a:xfrm>
        </p:spPr>
        <p:txBody>
          <a:bodyPr/>
          <a:lstStyle/>
          <a:p>
            <a:pPr algn="ctr"/>
            <a:fld id="{B7CB0748-480F-904F-B4A9-09AD1D36971F}" type="slidenum">
              <a:rPr lang="it-IT" smtClean="0"/>
              <a:pPr algn="ctr"/>
              <a:t>10</a:t>
            </a:fld>
            <a:endParaRPr lang="it-IT"/>
          </a:p>
        </p:txBody>
      </p:sp>
      <p:cxnSp>
        <p:nvCxnSpPr>
          <p:cNvPr id="15" name="Connettore 1 30"/>
          <p:cNvCxnSpPr/>
          <p:nvPr/>
        </p:nvCxnSpPr>
        <p:spPr>
          <a:xfrm>
            <a:off x="143061" y="6298054"/>
            <a:ext cx="893445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ttangolo 1"/>
          <p:cNvSpPr>
            <a:spLocks noChangeArrowheads="1"/>
          </p:cNvSpPr>
          <p:nvPr/>
        </p:nvSpPr>
        <p:spPr bwMode="auto">
          <a:xfrm>
            <a:off x="3314086" y="2515338"/>
            <a:ext cx="2406408" cy="1411384"/>
          </a:xfrm>
          <a:prstGeom prst="rect">
            <a:avLst/>
          </a:prstGeom>
          <a:solidFill>
            <a:srgbClr val="92D050"/>
          </a:solidFill>
          <a:ln w="38100">
            <a:solidFill>
              <a:schemeClr val="accent6"/>
            </a:solidFill>
          </a:ln>
          <a:effectLst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spcAft>
                <a:spcPts val="1288"/>
              </a:spcAft>
              <a:buClr>
                <a:srgbClr val="FAC090"/>
              </a:buClr>
              <a:buSzPct val="120000"/>
            </a:pPr>
            <a:r>
              <a:rPr lang="it-IT" altLang="it-IT" sz="2400" b="1" dirty="0" err="1">
                <a:solidFill>
                  <a:prstClr val="white"/>
                </a:solidFill>
                <a:latin typeface="Calibri"/>
                <a:ea typeface="Franklin Gothic Medium" pitchFamily="34" charset="0"/>
                <a:cs typeface="Franklin Gothic Medium" pitchFamily="34" charset="0"/>
              </a:rPr>
              <a:t>MaaS</a:t>
            </a:r>
            <a:endParaRPr lang="it-IT" altLang="it-IT" sz="2400" b="1" dirty="0">
              <a:solidFill>
                <a:prstClr val="white"/>
              </a:solidFill>
              <a:latin typeface="Calibri"/>
              <a:ea typeface="Franklin Gothic Medium" pitchFamily="34" charset="0"/>
              <a:cs typeface="Franklin Gothic Medium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19040" y="1339571"/>
            <a:ext cx="2526048" cy="3240333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ttangolo 1"/>
          <p:cNvSpPr>
            <a:spLocks noChangeArrowheads="1"/>
          </p:cNvSpPr>
          <p:nvPr/>
        </p:nvSpPr>
        <p:spPr bwMode="auto">
          <a:xfrm>
            <a:off x="3017032" y="1359954"/>
            <a:ext cx="3008759" cy="1132754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6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altLang="it-IT" sz="1600" dirty="0">
                <a:solidFill>
                  <a:prstClr val="black"/>
                </a:solidFill>
              </a:rPr>
              <a:t>Construction of an integrated platform to share data and information, to offer users the best mobility solutions</a:t>
            </a:r>
            <a:endParaRPr lang="it-IT" altLang="it-IT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ttangolo 16"/>
          <p:cNvSpPr>
            <a:spLocks noChangeArrowheads="1"/>
          </p:cNvSpPr>
          <p:nvPr/>
        </p:nvSpPr>
        <p:spPr bwMode="auto">
          <a:xfrm>
            <a:off x="3056473" y="3907108"/>
            <a:ext cx="2963302" cy="956932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6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altLang="it-IT" sz="1600" dirty="0">
                <a:solidFill>
                  <a:prstClr val="black"/>
                </a:solidFill>
              </a:rPr>
              <a:t>A system to have both travel information and fares</a:t>
            </a:r>
            <a:endParaRPr lang="it-IT" altLang="it-IT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CasellaDiTesto 48"/>
          <p:cNvSpPr txBox="1">
            <a:spLocks noChangeArrowheads="1"/>
          </p:cNvSpPr>
          <p:nvPr/>
        </p:nvSpPr>
        <p:spPr bwMode="auto">
          <a:xfrm>
            <a:off x="152586" y="1895480"/>
            <a:ext cx="1078045" cy="5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1pPr>
            <a:lvl2pPr marL="742950" indent="-28575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2pPr>
            <a:lvl3pPr marL="11430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3pPr>
            <a:lvl4pPr marL="16002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4pPr>
            <a:lvl5pPr marL="20574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5pPr>
            <a:lvl6pPr marL="25146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6pPr>
            <a:lvl7pPr marL="29718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7pPr>
            <a:lvl8pPr marL="34290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8pPr>
            <a:lvl9pPr marL="38862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9pPr>
          </a:lstStyle>
          <a:p>
            <a:pPr algn="ctr" eaLnBrk="1" hangingPunct="1"/>
            <a:r>
              <a:rPr lang="it-IT" altLang="it-IT" sz="1600" dirty="0">
                <a:solidFill>
                  <a:srgbClr val="FFFF00"/>
                </a:solidFill>
                <a:latin typeface="Calibri"/>
                <a:cs typeface="Arial" pitchFamily="34" charset="0"/>
              </a:rPr>
              <a:t>Bike </a:t>
            </a:r>
            <a:r>
              <a:rPr lang="it-IT" altLang="it-IT" sz="1600" dirty="0" err="1">
                <a:solidFill>
                  <a:srgbClr val="FFFF00"/>
                </a:solidFill>
                <a:latin typeface="Calibri"/>
                <a:cs typeface="Arial" pitchFamily="34" charset="0"/>
              </a:rPr>
              <a:t>Sharing</a:t>
            </a:r>
            <a:endParaRPr lang="en-US" altLang="it-IT" sz="1600" dirty="0">
              <a:solidFill>
                <a:srgbClr val="FFFF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21" name="Rettangolo 50"/>
          <p:cNvSpPr>
            <a:spLocks noChangeArrowheads="1"/>
          </p:cNvSpPr>
          <p:nvPr/>
        </p:nvSpPr>
        <p:spPr bwMode="auto">
          <a:xfrm>
            <a:off x="1348426" y="4033139"/>
            <a:ext cx="1268009" cy="5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1pPr>
            <a:lvl2pPr marL="742950" indent="-28575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2pPr>
            <a:lvl3pPr marL="11430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3pPr>
            <a:lvl4pPr marL="16002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4pPr>
            <a:lvl5pPr marL="20574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5pPr>
            <a:lvl6pPr marL="25146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6pPr>
            <a:lvl7pPr marL="29718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7pPr>
            <a:lvl8pPr marL="34290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8pPr>
            <a:lvl9pPr marL="38862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9pPr>
          </a:lstStyle>
          <a:p>
            <a:pPr algn="ctr" eaLnBrk="1" hangingPunct="1"/>
            <a:r>
              <a:rPr lang="en-GB" altLang="it-IT" sz="1600" dirty="0">
                <a:solidFill>
                  <a:srgbClr val="FFFF00"/>
                </a:solidFill>
                <a:latin typeface="Calibri"/>
                <a:cs typeface="Arial" pitchFamily="34" charset="0"/>
              </a:rPr>
              <a:t>Street Parking</a:t>
            </a:r>
          </a:p>
        </p:txBody>
      </p:sp>
      <p:sp>
        <p:nvSpPr>
          <p:cNvPr id="22" name="CasellaDiTesto 63"/>
          <p:cNvSpPr txBox="1">
            <a:spLocks noChangeArrowheads="1"/>
          </p:cNvSpPr>
          <p:nvPr/>
        </p:nvSpPr>
        <p:spPr bwMode="auto">
          <a:xfrm>
            <a:off x="1625399" y="1921384"/>
            <a:ext cx="665683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1pPr>
            <a:lvl2pPr marL="742950" indent="-28575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2pPr>
            <a:lvl3pPr marL="11430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3pPr>
            <a:lvl4pPr marL="16002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4pPr>
            <a:lvl5pPr marL="20574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5pPr>
            <a:lvl6pPr marL="25146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6pPr>
            <a:lvl7pPr marL="29718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7pPr>
            <a:lvl8pPr marL="34290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8pPr>
            <a:lvl9pPr marL="38862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9pPr>
          </a:lstStyle>
          <a:p>
            <a:pPr algn="ctr" eaLnBrk="1" hangingPunct="1"/>
            <a:r>
              <a:rPr lang="it-IT" altLang="it-IT" sz="1600" dirty="0">
                <a:solidFill>
                  <a:srgbClr val="FFFF00"/>
                </a:solidFill>
                <a:latin typeface="Calibri"/>
                <a:cs typeface="Arial" pitchFamily="34" charset="0"/>
              </a:rPr>
              <a:t>LPT</a:t>
            </a:r>
          </a:p>
        </p:txBody>
      </p:sp>
      <p:sp>
        <p:nvSpPr>
          <p:cNvPr id="23" name="CasellaDiTesto 48"/>
          <p:cNvSpPr txBox="1">
            <a:spLocks noChangeArrowheads="1"/>
          </p:cNvSpPr>
          <p:nvPr/>
        </p:nvSpPr>
        <p:spPr bwMode="auto">
          <a:xfrm>
            <a:off x="323636" y="3624306"/>
            <a:ext cx="727472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1pPr>
            <a:lvl2pPr marL="742950" indent="-28575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2pPr>
            <a:lvl3pPr marL="11430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3pPr>
            <a:lvl4pPr marL="16002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4pPr>
            <a:lvl5pPr marL="20574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5pPr>
            <a:lvl6pPr marL="25146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6pPr>
            <a:lvl7pPr marL="29718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7pPr>
            <a:lvl8pPr marL="34290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8pPr>
            <a:lvl9pPr marL="38862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9pPr>
          </a:lstStyle>
          <a:p>
            <a:pPr algn="ctr" eaLnBrk="1" hangingPunct="1"/>
            <a:r>
              <a:rPr lang="it-IT" altLang="it-IT" sz="1600" dirty="0" err="1">
                <a:solidFill>
                  <a:srgbClr val="FFFF00"/>
                </a:solidFill>
                <a:latin typeface="Calibri"/>
                <a:cs typeface="Arial" pitchFamily="34" charset="0"/>
              </a:rPr>
              <a:t>Trains</a:t>
            </a:r>
            <a:endParaRPr lang="en-US" altLang="it-IT" sz="1600" dirty="0">
              <a:solidFill>
                <a:srgbClr val="FFFF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24" name="Freccia in giù 23"/>
          <p:cNvSpPr/>
          <p:nvPr/>
        </p:nvSpPr>
        <p:spPr>
          <a:xfrm rot="16200000">
            <a:off x="2882357" y="2441596"/>
            <a:ext cx="709002" cy="152100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t-IT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" descr="C:\Users\st355\Downloads\bicycl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872" y="1339571"/>
            <a:ext cx="513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st355\Downloads\ca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49923" y="2350093"/>
            <a:ext cx="493949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st355\Downloads\airplane-shap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5540" y="2439530"/>
            <a:ext cx="323745" cy="43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st355\Downloads\train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587" y="3269327"/>
            <a:ext cx="383453" cy="5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st355\Downloads\parking-sign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321" y="3672282"/>
            <a:ext cx="364535" cy="48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:\Users\st355\Downloads\bus-and-train-silhouettes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152" y="1312041"/>
            <a:ext cx="513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ttangolo 30"/>
          <p:cNvSpPr/>
          <p:nvPr/>
        </p:nvSpPr>
        <p:spPr>
          <a:xfrm>
            <a:off x="6266470" y="1368321"/>
            <a:ext cx="2676550" cy="358553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CasellaDiTesto 48"/>
          <p:cNvSpPr txBox="1">
            <a:spLocks noChangeArrowheads="1"/>
          </p:cNvSpPr>
          <p:nvPr/>
        </p:nvSpPr>
        <p:spPr bwMode="auto">
          <a:xfrm>
            <a:off x="6265189" y="1808795"/>
            <a:ext cx="1078045" cy="5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1pPr>
            <a:lvl2pPr marL="742950" indent="-28575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2pPr>
            <a:lvl3pPr marL="11430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3pPr>
            <a:lvl4pPr marL="16002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4pPr>
            <a:lvl5pPr marL="20574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5pPr>
            <a:lvl6pPr marL="25146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6pPr>
            <a:lvl7pPr marL="29718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7pPr>
            <a:lvl8pPr marL="34290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8pPr>
            <a:lvl9pPr marL="38862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9pPr>
          </a:lstStyle>
          <a:p>
            <a:pPr algn="ctr" eaLnBrk="1" hangingPunct="1"/>
            <a:r>
              <a:rPr lang="it-IT" altLang="it-IT" sz="1600" dirty="0">
                <a:solidFill>
                  <a:srgbClr val="F79646"/>
                </a:solidFill>
                <a:latin typeface="Calibri"/>
                <a:cs typeface="Arial" pitchFamily="34" charset="0"/>
              </a:rPr>
              <a:t>Bike </a:t>
            </a:r>
            <a:r>
              <a:rPr lang="it-IT" altLang="it-IT" sz="1600" dirty="0" err="1">
                <a:solidFill>
                  <a:srgbClr val="F79646"/>
                </a:solidFill>
                <a:latin typeface="Calibri"/>
                <a:cs typeface="Arial" pitchFamily="34" charset="0"/>
              </a:rPr>
              <a:t>Sharing</a:t>
            </a:r>
            <a:endParaRPr lang="en-US" altLang="it-IT" sz="1600" dirty="0">
              <a:solidFill>
                <a:srgbClr val="F79646"/>
              </a:solidFill>
              <a:latin typeface="Calibri"/>
              <a:cs typeface="Arial" pitchFamily="34" charset="0"/>
            </a:endParaRPr>
          </a:p>
        </p:txBody>
      </p:sp>
      <p:sp>
        <p:nvSpPr>
          <p:cNvPr id="33" name="Rettangolo 50"/>
          <p:cNvSpPr>
            <a:spLocks noChangeArrowheads="1"/>
          </p:cNvSpPr>
          <p:nvPr/>
        </p:nvSpPr>
        <p:spPr bwMode="auto">
          <a:xfrm>
            <a:off x="7591402" y="3706169"/>
            <a:ext cx="1268009" cy="5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1pPr>
            <a:lvl2pPr marL="742950" indent="-28575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2pPr>
            <a:lvl3pPr marL="11430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3pPr>
            <a:lvl4pPr marL="16002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4pPr>
            <a:lvl5pPr marL="20574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5pPr>
            <a:lvl6pPr marL="25146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6pPr>
            <a:lvl7pPr marL="29718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7pPr>
            <a:lvl8pPr marL="34290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8pPr>
            <a:lvl9pPr marL="38862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9pPr>
          </a:lstStyle>
          <a:p>
            <a:pPr algn="ctr" eaLnBrk="1" hangingPunct="1"/>
            <a:r>
              <a:rPr lang="en-GB" altLang="it-IT" sz="1600" dirty="0">
                <a:solidFill>
                  <a:srgbClr val="F79646"/>
                </a:solidFill>
                <a:latin typeface="Calibri"/>
                <a:cs typeface="Arial" pitchFamily="34" charset="0"/>
              </a:rPr>
              <a:t>Street Parking</a:t>
            </a:r>
          </a:p>
        </p:txBody>
      </p:sp>
      <p:sp>
        <p:nvSpPr>
          <p:cNvPr id="34" name="CasellaDiTesto 63"/>
          <p:cNvSpPr txBox="1">
            <a:spLocks noChangeArrowheads="1"/>
          </p:cNvSpPr>
          <p:nvPr/>
        </p:nvSpPr>
        <p:spPr bwMode="auto">
          <a:xfrm>
            <a:off x="7827530" y="1872860"/>
            <a:ext cx="665683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1pPr>
            <a:lvl2pPr marL="742950" indent="-28575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2pPr>
            <a:lvl3pPr marL="11430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3pPr>
            <a:lvl4pPr marL="16002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4pPr>
            <a:lvl5pPr marL="20574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5pPr>
            <a:lvl6pPr marL="25146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6pPr>
            <a:lvl7pPr marL="29718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7pPr>
            <a:lvl8pPr marL="34290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8pPr>
            <a:lvl9pPr marL="38862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9pPr>
          </a:lstStyle>
          <a:p>
            <a:pPr algn="ctr" eaLnBrk="1" hangingPunct="1"/>
            <a:r>
              <a:rPr lang="it-IT" altLang="it-IT" sz="1600" dirty="0">
                <a:solidFill>
                  <a:srgbClr val="F79646"/>
                </a:solidFill>
                <a:latin typeface="Calibri"/>
                <a:cs typeface="Arial" pitchFamily="34" charset="0"/>
              </a:rPr>
              <a:t>LPT</a:t>
            </a:r>
          </a:p>
        </p:txBody>
      </p:sp>
      <p:sp>
        <p:nvSpPr>
          <p:cNvPr id="35" name="CasellaDiTesto 29"/>
          <p:cNvSpPr txBox="1">
            <a:spLocks noChangeArrowheads="1"/>
          </p:cNvSpPr>
          <p:nvPr/>
        </p:nvSpPr>
        <p:spPr bwMode="auto">
          <a:xfrm>
            <a:off x="6132635" y="2798863"/>
            <a:ext cx="1417044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1pPr>
            <a:lvl2pPr marL="742950" indent="-28575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2pPr>
            <a:lvl3pPr marL="11430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3pPr>
            <a:lvl4pPr marL="16002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4pPr>
            <a:lvl5pPr marL="20574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5pPr>
            <a:lvl6pPr marL="25146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6pPr>
            <a:lvl7pPr marL="29718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7pPr>
            <a:lvl8pPr marL="34290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8pPr>
            <a:lvl9pPr marL="38862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9pPr>
          </a:lstStyle>
          <a:p>
            <a:pPr algn="ctr" eaLnBrk="1" hangingPunct="1"/>
            <a:r>
              <a:rPr lang="it-IT" altLang="it-IT" sz="1600" dirty="0">
                <a:solidFill>
                  <a:srgbClr val="F79646"/>
                </a:solidFill>
                <a:latin typeface="Calibri"/>
                <a:cs typeface="Arial" pitchFamily="34" charset="0"/>
              </a:rPr>
              <a:t>Car </a:t>
            </a:r>
            <a:r>
              <a:rPr lang="it-IT" altLang="it-IT" sz="1600" dirty="0" err="1">
                <a:solidFill>
                  <a:srgbClr val="F79646"/>
                </a:solidFill>
                <a:latin typeface="Calibri"/>
                <a:cs typeface="Arial" pitchFamily="34" charset="0"/>
              </a:rPr>
              <a:t>Parks</a:t>
            </a:r>
            <a:endParaRPr lang="it-IT" altLang="it-IT" sz="1600" dirty="0">
              <a:solidFill>
                <a:srgbClr val="F79646"/>
              </a:solidFill>
              <a:latin typeface="Calibri"/>
              <a:cs typeface="Arial" pitchFamily="34" charset="0"/>
            </a:endParaRPr>
          </a:p>
        </p:txBody>
      </p:sp>
      <p:sp>
        <p:nvSpPr>
          <p:cNvPr id="36" name="CasellaDiTesto 35"/>
          <p:cNvSpPr txBox="1">
            <a:spLocks noChangeArrowheads="1"/>
          </p:cNvSpPr>
          <p:nvPr/>
        </p:nvSpPr>
        <p:spPr bwMode="auto">
          <a:xfrm>
            <a:off x="6477421" y="3556600"/>
            <a:ext cx="727472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1pPr>
            <a:lvl2pPr marL="742950" indent="-28575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2pPr>
            <a:lvl3pPr marL="11430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3pPr>
            <a:lvl4pPr marL="16002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4pPr>
            <a:lvl5pPr marL="20574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5pPr>
            <a:lvl6pPr marL="25146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6pPr>
            <a:lvl7pPr marL="29718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7pPr>
            <a:lvl8pPr marL="34290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8pPr>
            <a:lvl9pPr marL="38862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9pPr>
          </a:lstStyle>
          <a:p>
            <a:pPr algn="ctr" eaLnBrk="1" hangingPunct="1"/>
            <a:r>
              <a:rPr lang="it-IT" altLang="it-IT" sz="1600" dirty="0" err="1">
                <a:solidFill>
                  <a:srgbClr val="F79646"/>
                </a:solidFill>
                <a:latin typeface="Calibri"/>
                <a:cs typeface="Arial" pitchFamily="34" charset="0"/>
              </a:rPr>
              <a:t>Trains</a:t>
            </a:r>
            <a:endParaRPr lang="en-US" altLang="it-IT" sz="1600" dirty="0">
              <a:solidFill>
                <a:srgbClr val="F79646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37" name="Picture 2" descr="C:\Users\st355\Downloads\bicycl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2723" y="1299382"/>
            <a:ext cx="513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C:\Users\st355\Downloads\ca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594183" y="2313360"/>
            <a:ext cx="493949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C:\Users\st355\Downloads\train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265" y="3167142"/>
            <a:ext cx="383453" cy="5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C:\Users\st355\Downloads\parking-sign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7084" y="3252579"/>
            <a:ext cx="364535" cy="48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C:\Users\st355\Downloads\bus-and-train-silhouettes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5007" y="1320532"/>
            <a:ext cx="513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ttangolo 50"/>
          <p:cNvSpPr>
            <a:spLocks noChangeArrowheads="1"/>
          </p:cNvSpPr>
          <p:nvPr/>
        </p:nvSpPr>
        <p:spPr bwMode="auto">
          <a:xfrm>
            <a:off x="6288234" y="4419784"/>
            <a:ext cx="1268009" cy="5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1pPr>
            <a:lvl2pPr marL="742950" indent="-28575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2pPr>
            <a:lvl3pPr marL="11430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3pPr>
            <a:lvl4pPr marL="16002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4pPr>
            <a:lvl5pPr marL="20574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5pPr>
            <a:lvl6pPr marL="25146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6pPr>
            <a:lvl7pPr marL="29718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7pPr>
            <a:lvl8pPr marL="34290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8pPr>
            <a:lvl9pPr marL="38862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9pPr>
          </a:lstStyle>
          <a:p>
            <a:pPr algn="ctr" eaLnBrk="1" hangingPunct="1"/>
            <a:r>
              <a:rPr lang="en-GB" altLang="it-IT" sz="1600" dirty="0" err="1">
                <a:solidFill>
                  <a:srgbClr val="F79646"/>
                </a:solidFill>
                <a:latin typeface="Calibri"/>
                <a:cs typeface="Arial" pitchFamily="34" charset="0"/>
              </a:rPr>
              <a:t>Cong&amp;Poll</a:t>
            </a:r>
            <a:r>
              <a:rPr lang="en-GB" altLang="it-IT" sz="1600" dirty="0">
                <a:solidFill>
                  <a:srgbClr val="F79646"/>
                </a:solidFill>
                <a:latin typeface="Calibri"/>
                <a:cs typeface="Arial" pitchFamily="34" charset="0"/>
              </a:rPr>
              <a:t> Charge Area</a:t>
            </a:r>
          </a:p>
        </p:txBody>
      </p:sp>
      <p:pic>
        <p:nvPicPr>
          <p:cNvPr id="43" name="Picture 3" descr="C:\Users\st355\Downloads\ca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983173" y="2343329"/>
            <a:ext cx="493949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asellaDiTesto 29"/>
          <p:cNvSpPr txBox="1">
            <a:spLocks noChangeArrowheads="1"/>
          </p:cNvSpPr>
          <p:nvPr/>
        </p:nvSpPr>
        <p:spPr bwMode="auto">
          <a:xfrm>
            <a:off x="7445590" y="2811603"/>
            <a:ext cx="1417044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1pPr>
            <a:lvl2pPr marL="742950" indent="-28575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2pPr>
            <a:lvl3pPr marL="11430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3pPr>
            <a:lvl4pPr marL="16002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4pPr>
            <a:lvl5pPr marL="20574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5pPr>
            <a:lvl6pPr marL="25146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6pPr>
            <a:lvl7pPr marL="29718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7pPr>
            <a:lvl8pPr marL="34290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8pPr>
            <a:lvl9pPr marL="38862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9pPr>
          </a:lstStyle>
          <a:p>
            <a:pPr algn="ctr" eaLnBrk="1" hangingPunct="1"/>
            <a:r>
              <a:rPr lang="it-IT" altLang="it-IT" sz="1600" dirty="0">
                <a:solidFill>
                  <a:srgbClr val="F79646"/>
                </a:solidFill>
                <a:latin typeface="Calibri"/>
                <a:cs typeface="Arial" pitchFamily="34" charset="0"/>
              </a:rPr>
              <a:t>Car </a:t>
            </a:r>
            <a:r>
              <a:rPr lang="it-IT" altLang="it-IT" sz="1600" dirty="0" err="1">
                <a:solidFill>
                  <a:srgbClr val="F79646"/>
                </a:solidFill>
                <a:latin typeface="Calibri"/>
                <a:cs typeface="Arial" pitchFamily="34" charset="0"/>
              </a:rPr>
              <a:t>Sharing</a:t>
            </a:r>
            <a:endParaRPr lang="it-IT" altLang="it-IT" sz="1600" dirty="0">
              <a:solidFill>
                <a:srgbClr val="F79646"/>
              </a:solidFill>
              <a:latin typeface="Calibri"/>
              <a:cs typeface="Arial" pitchFamily="34" charset="0"/>
            </a:endParaRPr>
          </a:p>
        </p:txBody>
      </p:sp>
      <p:sp>
        <p:nvSpPr>
          <p:cNvPr id="45" name="CasellaDiTesto 48"/>
          <p:cNvSpPr txBox="1">
            <a:spLocks noChangeArrowheads="1"/>
          </p:cNvSpPr>
          <p:nvPr/>
        </p:nvSpPr>
        <p:spPr bwMode="auto">
          <a:xfrm>
            <a:off x="1466564" y="2852505"/>
            <a:ext cx="1002944" cy="83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1pPr>
            <a:lvl2pPr marL="742950" indent="-28575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2pPr>
            <a:lvl3pPr marL="11430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3pPr>
            <a:lvl4pPr marL="16002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4pPr>
            <a:lvl5pPr marL="2057400" indent="-228600" defTabSz="488950" eaLnBrk="0" hangingPunct="0">
              <a:defRPr b="1">
                <a:solidFill>
                  <a:schemeClr val="tx1"/>
                </a:solidFill>
                <a:latin typeface="Futura Md BT"/>
              </a:defRPr>
            </a:lvl5pPr>
            <a:lvl6pPr marL="25146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6pPr>
            <a:lvl7pPr marL="29718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7pPr>
            <a:lvl8pPr marL="34290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8pPr>
            <a:lvl9pPr marL="38862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/>
              </a:defRPr>
            </a:lvl9pPr>
          </a:lstStyle>
          <a:p>
            <a:pPr algn="ctr" eaLnBrk="1" hangingPunct="1"/>
            <a:r>
              <a:rPr lang="it-IT" altLang="it-IT" sz="1600" dirty="0" err="1">
                <a:solidFill>
                  <a:srgbClr val="FFFF00"/>
                </a:solidFill>
                <a:latin typeface="Calibri"/>
                <a:cs typeface="Arial" pitchFamily="34" charset="0"/>
              </a:rPr>
              <a:t>Airports</a:t>
            </a:r>
            <a:r>
              <a:rPr lang="it-IT" altLang="it-IT" sz="1600" dirty="0">
                <a:solidFill>
                  <a:srgbClr val="FFFF00"/>
                </a:solidFill>
                <a:latin typeface="Calibri"/>
                <a:cs typeface="Arial" pitchFamily="34" charset="0"/>
              </a:rPr>
              <a:t> &amp; Flight </a:t>
            </a:r>
            <a:r>
              <a:rPr lang="it-IT" altLang="it-IT" sz="1600" dirty="0" err="1">
                <a:solidFill>
                  <a:srgbClr val="FFFF00"/>
                </a:solidFill>
                <a:latin typeface="Calibri"/>
                <a:cs typeface="Arial" pitchFamily="34" charset="0"/>
              </a:rPr>
              <a:t>plans</a:t>
            </a:r>
            <a:endParaRPr lang="en-US" altLang="it-IT" sz="1600" dirty="0">
              <a:solidFill>
                <a:srgbClr val="FFFF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46" name="Freccia in giù 45">
            <a:extLst>
              <a:ext uri="{FF2B5EF4-FFF2-40B4-BE49-F238E27FC236}">
                <a16:creationId xmlns:a16="http://schemas.microsoft.com/office/drawing/2014/main" xmlns="" id="{588F4D2B-3F7A-4F41-B8CC-CA620893F726}"/>
              </a:ext>
            </a:extLst>
          </p:cNvPr>
          <p:cNvSpPr/>
          <p:nvPr/>
        </p:nvSpPr>
        <p:spPr>
          <a:xfrm>
            <a:off x="4269185" y="4855144"/>
            <a:ext cx="709002" cy="58383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Rettangolo 1">
            <a:extLst>
              <a:ext uri="{FF2B5EF4-FFF2-40B4-BE49-F238E27FC236}">
                <a16:creationId xmlns:a16="http://schemas.microsoft.com/office/drawing/2014/main" xmlns="" id="{D2A77ED5-C80A-4E39-AC2F-7D9643D01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741" y="5469272"/>
            <a:ext cx="6516695" cy="798356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6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altLang="it-IT" sz="1600" dirty="0">
                <a:solidFill>
                  <a:prstClr val="black"/>
                </a:solidFill>
              </a:rPr>
              <a:t>Integrated payment solutions</a:t>
            </a:r>
          </a:p>
          <a:p>
            <a:pPr algn="ctr" defTabSz="457200"/>
            <a:r>
              <a:rPr lang="en-US" altLang="it-IT" sz="1600" dirty="0">
                <a:solidFill>
                  <a:prstClr val="black"/>
                </a:solidFill>
              </a:rPr>
              <a:t>Payment Gateway - Clearing</a:t>
            </a:r>
            <a:endParaRPr lang="it-IT" altLang="it-IT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xmlns="" id="{2346ED55-F287-4052-9174-5B252DEFCD15}"/>
              </a:ext>
            </a:extLst>
          </p:cNvPr>
          <p:cNvSpPr txBox="1"/>
          <p:nvPr/>
        </p:nvSpPr>
        <p:spPr>
          <a:xfrm>
            <a:off x="2547175" y="2986362"/>
            <a:ext cx="1233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IoT </a:t>
            </a:r>
            <a:r>
              <a:rPr lang="it-IT" dirty="0" err="1">
                <a:solidFill>
                  <a:srgbClr val="FFFF00"/>
                </a:solidFill>
              </a:rPr>
              <a:t>sensors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50" name="Freccia in giù 49"/>
          <p:cNvSpPr/>
          <p:nvPr/>
        </p:nvSpPr>
        <p:spPr>
          <a:xfrm rot="5400000">
            <a:off x="5508836" y="2607971"/>
            <a:ext cx="709002" cy="127639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t-IT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1" name="Picture 6" descr="X:\RELAZIONI PUBBLICHE\RP 2019\Presidente\1 luglio Aspen\SCREENSHOT APP\5.JPG">
            <a:extLst>
              <a:ext uri="{FF2B5EF4-FFF2-40B4-BE49-F238E27FC236}">
                <a16:creationId xmlns:a16="http://schemas.microsoft.com/office/drawing/2014/main" xmlns="" id="{78604F95-B009-46B8-A5FB-7BC20237B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2497" y="697385"/>
            <a:ext cx="1907489" cy="339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Monopattino Icona - Immagini vettoriali stock e altre immagini di 2015 -  iStock">
            <a:extLst>
              <a:ext uri="{FF2B5EF4-FFF2-40B4-BE49-F238E27FC236}">
                <a16:creationId xmlns:a16="http://schemas.microsoft.com/office/drawing/2014/main" xmlns="" id="{3923D35C-87EC-4C65-9A28-B902EEE7F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73" y="4033139"/>
            <a:ext cx="492832" cy="49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" name="Connettore 2 52">
            <a:extLst>
              <a:ext uri="{FF2B5EF4-FFF2-40B4-BE49-F238E27FC236}">
                <a16:creationId xmlns:a16="http://schemas.microsoft.com/office/drawing/2014/main" xmlns="" id="{7332A25A-3D82-424F-B2EB-B6E27A9AC932}"/>
              </a:ext>
            </a:extLst>
          </p:cNvPr>
          <p:cNvCxnSpPr>
            <a:cxnSpLocks/>
          </p:cNvCxnSpPr>
          <p:nvPr/>
        </p:nvCxnSpPr>
        <p:spPr>
          <a:xfrm>
            <a:off x="7129226" y="1808795"/>
            <a:ext cx="3134752" cy="3047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xmlns="" id="{AB11845F-30EF-4228-951A-7FE4EF82F939}"/>
              </a:ext>
            </a:extLst>
          </p:cNvPr>
          <p:cNvCxnSpPr>
            <a:cxnSpLocks/>
          </p:cNvCxnSpPr>
          <p:nvPr/>
        </p:nvCxnSpPr>
        <p:spPr>
          <a:xfrm flipV="1">
            <a:off x="8587833" y="2685329"/>
            <a:ext cx="1402131" cy="17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xmlns="" id="{6CC9BD1F-D0F5-4824-BCD6-5D7668FF8AC0}"/>
              </a:ext>
            </a:extLst>
          </p:cNvPr>
          <p:cNvCxnSpPr>
            <a:cxnSpLocks/>
          </p:cNvCxnSpPr>
          <p:nvPr/>
        </p:nvCxnSpPr>
        <p:spPr>
          <a:xfrm>
            <a:off x="8485814" y="1662532"/>
            <a:ext cx="1662344" cy="179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>
            <a:extLst>
              <a:ext uri="{FF2B5EF4-FFF2-40B4-BE49-F238E27FC236}">
                <a16:creationId xmlns:a16="http://schemas.microsoft.com/office/drawing/2014/main" xmlns="" id="{B028CB2B-A6DA-4141-BD3B-9B9283034C2B}"/>
              </a:ext>
            </a:extLst>
          </p:cNvPr>
          <p:cNvCxnSpPr>
            <a:cxnSpLocks/>
          </p:cNvCxnSpPr>
          <p:nvPr/>
        </p:nvCxnSpPr>
        <p:spPr>
          <a:xfrm flipV="1">
            <a:off x="7150823" y="1592484"/>
            <a:ext cx="4161024" cy="19511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2 56">
            <a:extLst>
              <a:ext uri="{FF2B5EF4-FFF2-40B4-BE49-F238E27FC236}">
                <a16:creationId xmlns:a16="http://schemas.microsoft.com/office/drawing/2014/main" xmlns="" id="{6A989528-BD92-425F-8DB9-D0F687FE1798}"/>
              </a:ext>
            </a:extLst>
          </p:cNvPr>
          <p:cNvCxnSpPr>
            <a:cxnSpLocks/>
          </p:cNvCxnSpPr>
          <p:nvPr/>
        </p:nvCxnSpPr>
        <p:spPr>
          <a:xfrm flipV="1">
            <a:off x="7150823" y="2460476"/>
            <a:ext cx="3693770" cy="262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2 57">
            <a:extLst>
              <a:ext uri="{FF2B5EF4-FFF2-40B4-BE49-F238E27FC236}">
                <a16:creationId xmlns:a16="http://schemas.microsoft.com/office/drawing/2014/main" xmlns="" id="{9ABA0D1E-FE91-42C0-8819-88AA3067E917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8421619" y="3034093"/>
            <a:ext cx="2865126" cy="461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C0A904DA-D6C6-4CEA-B458-B21309314C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7929" y="4325520"/>
            <a:ext cx="1458397" cy="1961586"/>
          </a:xfrm>
          <a:prstGeom prst="flowChartPunchedCar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0A2E6DE4-C77C-4EB9-A674-98F13519DD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708" y="4984830"/>
            <a:ext cx="2105021" cy="1185829"/>
          </a:xfrm>
          <a:prstGeom prst="flowChartPunchedCar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xmlns="" id="{F81BC6C0-8FC3-4CCF-897C-41793BA8E5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357" y="3914101"/>
            <a:ext cx="673267" cy="582612"/>
          </a:xfrm>
          <a:prstGeom prst="rect">
            <a:avLst/>
          </a:prstGeom>
        </p:spPr>
      </p:pic>
      <p:cxnSp>
        <p:nvCxnSpPr>
          <p:cNvPr id="66" name="Connettore 2 65">
            <a:extLst>
              <a:ext uri="{FF2B5EF4-FFF2-40B4-BE49-F238E27FC236}">
                <a16:creationId xmlns:a16="http://schemas.microsoft.com/office/drawing/2014/main" xmlns="" id="{A5A78909-FC5C-4A1A-A486-9784EC3D7882}"/>
              </a:ext>
            </a:extLst>
          </p:cNvPr>
          <p:cNvCxnSpPr>
            <a:cxnSpLocks/>
          </p:cNvCxnSpPr>
          <p:nvPr/>
        </p:nvCxnSpPr>
        <p:spPr>
          <a:xfrm flipV="1">
            <a:off x="7118395" y="3456961"/>
            <a:ext cx="3095421" cy="739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707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80D1495D-B353-4473-B85B-BE7B69FE9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731" y="332124"/>
            <a:ext cx="7686909" cy="582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4991" tIns="47496" rIns="94991" bIns="47496"/>
          <a:lstStyle/>
          <a:p>
            <a:pPr eaLnBrk="1" hangingPunct="1">
              <a:buSzPct val="100000"/>
              <a:tabLst>
                <a:tab pos="0" algn="l"/>
                <a:tab pos="472566" algn="l"/>
                <a:tab pos="946808" algn="l"/>
                <a:tab pos="1421049" algn="l"/>
                <a:tab pos="1895291" algn="l"/>
                <a:tab pos="2369532" algn="l"/>
                <a:tab pos="2843774" algn="l"/>
                <a:tab pos="3318015" algn="l"/>
                <a:tab pos="3792257" algn="l"/>
                <a:tab pos="4266498" algn="l"/>
                <a:tab pos="4740740" algn="l"/>
                <a:tab pos="5214981" algn="l"/>
                <a:tab pos="5689223" algn="l"/>
                <a:tab pos="6163464" algn="l"/>
                <a:tab pos="6637706" algn="l"/>
                <a:tab pos="7111947" algn="l"/>
                <a:tab pos="7586189" algn="l"/>
                <a:tab pos="8060430" algn="l"/>
                <a:tab pos="8534672" algn="l"/>
                <a:tab pos="9008913" algn="l"/>
                <a:tab pos="9483155" algn="l"/>
              </a:tabLst>
              <a:defRPr/>
            </a:pPr>
            <a:r>
              <a:rPr lang="en-US" altLang="it-IT" sz="4222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+mj-ea"/>
              </a:rPr>
              <a:t>Benefits</a:t>
            </a:r>
          </a:p>
        </p:txBody>
      </p:sp>
      <p:grpSp>
        <p:nvGrpSpPr>
          <p:cNvPr id="66" name="Gruppo 65">
            <a:extLst>
              <a:ext uri="{FF2B5EF4-FFF2-40B4-BE49-F238E27FC236}">
                <a16:creationId xmlns:a16="http://schemas.microsoft.com/office/drawing/2014/main" xmlns="" id="{E5E970FE-E760-4B9A-A5AA-E64E0EC4AEF9}"/>
              </a:ext>
            </a:extLst>
          </p:cNvPr>
          <p:cNvGrpSpPr/>
          <p:nvPr/>
        </p:nvGrpSpPr>
        <p:grpSpPr>
          <a:xfrm>
            <a:off x="280254" y="2511831"/>
            <a:ext cx="12135604" cy="4374388"/>
            <a:chOff x="377431" y="1680977"/>
            <a:chExt cx="10480887" cy="5059680"/>
          </a:xfrm>
        </p:grpSpPr>
        <p:cxnSp>
          <p:nvCxnSpPr>
            <p:cNvPr id="24" name="Connettore 1 4">
              <a:extLst>
                <a:ext uri="{FF2B5EF4-FFF2-40B4-BE49-F238E27FC236}">
                  <a16:creationId xmlns:a16="http://schemas.microsoft.com/office/drawing/2014/main" xmlns="" id="{9647F27B-9F3D-41EB-A704-33C27583A5D2}"/>
                </a:ext>
              </a:extLst>
            </p:cNvPr>
            <p:cNvCxnSpPr>
              <a:cxnSpLocks/>
            </p:cNvCxnSpPr>
            <p:nvPr/>
          </p:nvCxnSpPr>
          <p:spPr>
            <a:xfrm>
              <a:off x="862731" y="3248318"/>
              <a:ext cx="9713829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5">
              <a:extLst>
                <a:ext uri="{FF2B5EF4-FFF2-40B4-BE49-F238E27FC236}">
                  <a16:creationId xmlns:a16="http://schemas.microsoft.com/office/drawing/2014/main" xmlns="" id="{E82D87F3-62A9-4A0B-BF14-6E00FFFD866F}"/>
                </a:ext>
              </a:extLst>
            </p:cNvPr>
            <p:cNvCxnSpPr>
              <a:cxnSpLocks/>
            </p:cNvCxnSpPr>
            <p:nvPr/>
          </p:nvCxnSpPr>
          <p:spPr>
            <a:xfrm>
              <a:off x="571767" y="3248318"/>
              <a:ext cx="5153029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uppo 45">
              <a:extLst>
                <a:ext uri="{FF2B5EF4-FFF2-40B4-BE49-F238E27FC236}">
                  <a16:creationId xmlns:a16="http://schemas.microsoft.com/office/drawing/2014/main" xmlns="" id="{5C73265C-7AAF-4CB3-8470-3520F7AF2BB5}"/>
                </a:ext>
              </a:extLst>
            </p:cNvPr>
            <p:cNvGrpSpPr/>
            <p:nvPr/>
          </p:nvGrpSpPr>
          <p:grpSpPr>
            <a:xfrm>
              <a:off x="377431" y="1680977"/>
              <a:ext cx="3606345" cy="1432560"/>
              <a:chOff x="668395" y="4754880"/>
              <a:chExt cx="3606345" cy="1432560"/>
            </a:xfrm>
          </p:grpSpPr>
          <p:grpSp>
            <p:nvGrpSpPr>
              <p:cNvPr id="41" name="Gruppo 40">
                <a:extLst>
                  <a:ext uri="{FF2B5EF4-FFF2-40B4-BE49-F238E27FC236}">
                    <a16:creationId xmlns:a16="http://schemas.microsoft.com/office/drawing/2014/main" xmlns="" id="{A9306BCC-868B-4A0C-A562-6D99E926338F}"/>
                  </a:ext>
                </a:extLst>
              </p:cNvPr>
              <p:cNvGrpSpPr/>
              <p:nvPr/>
            </p:nvGrpSpPr>
            <p:grpSpPr>
              <a:xfrm>
                <a:off x="862731" y="4754880"/>
                <a:ext cx="3235260" cy="1432560"/>
                <a:chOff x="919524" y="2897038"/>
                <a:chExt cx="1960285" cy="1246451"/>
              </a:xfrm>
              <a:effectLst>
                <a:outerShdw blurRad="101600" dist="50800" dir="2700000" algn="ctr" rotWithShape="0">
                  <a:srgbClr val="000000">
                    <a:alpha val="50000"/>
                  </a:srgbClr>
                </a:outerShdw>
              </a:effectLst>
            </p:grpSpPr>
            <p:sp>
              <p:nvSpPr>
                <p:cNvPr id="42" name="Rettangolo 5">
                  <a:extLst>
                    <a:ext uri="{FF2B5EF4-FFF2-40B4-BE49-F238E27FC236}">
                      <a16:creationId xmlns:a16="http://schemas.microsoft.com/office/drawing/2014/main" xmlns="" id="{8FF3ED42-3911-4F5B-A74E-88F2F2704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19524" y="2897038"/>
                  <a:ext cx="1960285" cy="1246451"/>
                </a:xfrm>
                <a:custGeom>
                  <a:avLst/>
                  <a:gdLst>
                    <a:gd name="connsiteX0" fmla="*/ 0 w 1085849"/>
                    <a:gd name="connsiteY0" fmla="*/ 0 h 409761"/>
                    <a:gd name="connsiteX1" fmla="*/ 1085849 w 1085849"/>
                    <a:gd name="connsiteY1" fmla="*/ 0 h 409761"/>
                    <a:gd name="connsiteX2" fmla="*/ 1085849 w 1085849"/>
                    <a:gd name="connsiteY2" fmla="*/ 409761 h 409761"/>
                    <a:gd name="connsiteX3" fmla="*/ 0 w 1085849"/>
                    <a:gd name="connsiteY3" fmla="*/ 409761 h 409761"/>
                    <a:gd name="connsiteX4" fmla="*/ 0 w 1085849"/>
                    <a:gd name="connsiteY4" fmla="*/ 0 h 409761"/>
                    <a:gd name="connsiteX0" fmla="*/ 0 w 1085849"/>
                    <a:gd name="connsiteY0" fmla="*/ 0 h 409761"/>
                    <a:gd name="connsiteX1" fmla="*/ 161925 w 1085849"/>
                    <a:gd name="connsiteY1" fmla="*/ 3361 h 409761"/>
                    <a:gd name="connsiteX2" fmla="*/ 1085849 w 1085849"/>
                    <a:gd name="connsiteY2" fmla="*/ 0 h 409761"/>
                    <a:gd name="connsiteX3" fmla="*/ 1085849 w 1085849"/>
                    <a:gd name="connsiteY3" fmla="*/ 409761 h 409761"/>
                    <a:gd name="connsiteX4" fmla="*/ 0 w 1085849"/>
                    <a:gd name="connsiteY4" fmla="*/ 409761 h 409761"/>
                    <a:gd name="connsiteX5" fmla="*/ 0 w 1085849"/>
                    <a:gd name="connsiteY5" fmla="*/ 0 h 409761"/>
                    <a:gd name="connsiteX0" fmla="*/ 3175 w 1089024"/>
                    <a:gd name="connsiteY0" fmla="*/ 0 h 409761"/>
                    <a:gd name="connsiteX1" fmla="*/ 165100 w 1089024"/>
                    <a:gd name="connsiteY1" fmla="*/ 3361 h 409761"/>
                    <a:gd name="connsiteX2" fmla="*/ 1089024 w 1089024"/>
                    <a:gd name="connsiteY2" fmla="*/ 0 h 409761"/>
                    <a:gd name="connsiteX3" fmla="*/ 1089024 w 1089024"/>
                    <a:gd name="connsiteY3" fmla="*/ 409761 h 409761"/>
                    <a:gd name="connsiteX4" fmla="*/ 3175 w 1089024"/>
                    <a:gd name="connsiteY4" fmla="*/ 409761 h 409761"/>
                    <a:gd name="connsiteX5" fmla="*/ 0 w 1089024"/>
                    <a:gd name="connsiteY5" fmla="*/ 130361 h 409761"/>
                    <a:gd name="connsiteX6" fmla="*/ 3175 w 1089024"/>
                    <a:gd name="connsiteY6" fmla="*/ 0 h 409761"/>
                    <a:gd name="connsiteX0" fmla="*/ 3175 w 1089024"/>
                    <a:gd name="connsiteY0" fmla="*/ 0 h 409761"/>
                    <a:gd name="connsiteX1" fmla="*/ 165100 w 1089024"/>
                    <a:gd name="connsiteY1" fmla="*/ 3361 h 409761"/>
                    <a:gd name="connsiteX2" fmla="*/ 1089024 w 1089024"/>
                    <a:gd name="connsiteY2" fmla="*/ 0 h 409761"/>
                    <a:gd name="connsiteX3" fmla="*/ 1089024 w 1089024"/>
                    <a:gd name="connsiteY3" fmla="*/ 409761 h 409761"/>
                    <a:gd name="connsiteX4" fmla="*/ 927100 w 1089024"/>
                    <a:gd name="connsiteY4" fmla="*/ 409761 h 409761"/>
                    <a:gd name="connsiteX5" fmla="*/ 3175 w 1089024"/>
                    <a:gd name="connsiteY5" fmla="*/ 409761 h 409761"/>
                    <a:gd name="connsiteX6" fmla="*/ 0 w 1089024"/>
                    <a:gd name="connsiteY6" fmla="*/ 130361 h 409761"/>
                    <a:gd name="connsiteX7" fmla="*/ 3175 w 1089024"/>
                    <a:gd name="connsiteY7" fmla="*/ 0 h 409761"/>
                    <a:gd name="connsiteX0" fmla="*/ 3175 w 1089024"/>
                    <a:gd name="connsiteY0" fmla="*/ 0 h 409761"/>
                    <a:gd name="connsiteX1" fmla="*/ 165100 w 1089024"/>
                    <a:gd name="connsiteY1" fmla="*/ 3361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3175 w 1089024"/>
                    <a:gd name="connsiteY8" fmla="*/ 0 h 409761"/>
                    <a:gd name="connsiteX0" fmla="*/ 3175 w 1089024"/>
                    <a:gd name="connsiteY0" fmla="*/ 0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3175 w 1089024"/>
                    <a:gd name="connsiteY8" fmla="*/ 0 h 409761"/>
                    <a:gd name="connsiteX0" fmla="*/ 81182 w 1089024"/>
                    <a:gd name="connsiteY0" fmla="*/ 62378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81182 w 1089024"/>
                    <a:gd name="connsiteY8" fmla="*/ 62378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12707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12707 h 409761"/>
                    <a:gd name="connsiteX8" fmla="*/ 126809 w 1089024"/>
                    <a:gd name="connsiteY8" fmla="*/ 24716 h 409761"/>
                    <a:gd name="connsiteX0" fmla="*/ 126810 w 1089025"/>
                    <a:gd name="connsiteY0" fmla="*/ 24716 h 409761"/>
                    <a:gd name="connsiteX1" fmla="*/ 226918 w 1089025"/>
                    <a:gd name="connsiteY1" fmla="*/ 1007 h 409761"/>
                    <a:gd name="connsiteX2" fmla="*/ 1089025 w 1089025"/>
                    <a:gd name="connsiteY2" fmla="*/ 0 h 409761"/>
                    <a:gd name="connsiteX3" fmla="*/ 1085851 w 1089025"/>
                    <a:gd name="connsiteY3" fmla="*/ 324036 h 409761"/>
                    <a:gd name="connsiteX4" fmla="*/ 1089025 w 1089025"/>
                    <a:gd name="connsiteY4" fmla="*/ 409761 h 409761"/>
                    <a:gd name="connsiteX5" fmla="*/ 927101 w 1089025"/>
                    <a:gd name="connsiteY5" fmla="*/ 409761 h 409761"/>
                    <a:gd name="connsiteX6" fmla="*/ 3176 w 1089025"/>
                    <a:gd name="connsiteY6" fmla="*/ 409761 h 409761"/>
                    <a:gd name="connsiteX7" fmla="*/ 1 w 1089025"/>
                    <a:gd name="connsiteY7" fmla="*/ 112707 h 409761"/>
                    <a:gd name="connsiteX8" fmla="*/ 126810 w 1089025"/>
                    <a:gd name="connsiteY8" fmla="*/ 24716 h 409761"/>
                    <a:gd name="connsiteX0" fmla="*/ 126856 w 1089071"/>
                    <a:gd name="connsiteY0" fmla="*/ 24716 h 410938"/>
                    <a:gd name="connsiteX1" fmla="*/ 226964 w 1089071"/>
                    <a:gd name="connsiteY1" fmla="*/ 1007 h 410938"/>
                    <a:gd name="connsiteX2" fmla="*/ 1089071 w 1089071"/>
                    <a:gd name="connsiteY2" fmla="*/ 0 h 410938"/>
                    <a:gd name="connsiteX3" fmla="*/ 1085897 w 1089071"/>
                    <a:gd name="connsiteY3" fmla="*/ 324036 h 410938"/>
                    <a:gd name="connsiteX4" fmla="*/ 1089071 w 1089071"/>
                    <a:gd name="connsiteY4" fmla="*/ 409761 h 410938"/>
                    <a:gd name="connsiteX5" fmla="*/ 927147 w 1089071"/>
                    <a:gd name="connsiteY5" fmla="*/ 409761 h 410938"/>
                    <a:gd name="connsiteX6" fmla="*/ 278 w 1089071"/>
                    <a:gd name="connsiteY6" fmla="*/ 410938 h 410938"/>
                    <a:gd name="connsiteX7" fmla="*/ 47 w 1089071"/>
                    <a:gd name="connsiteY7" fmla="*/ 112707 h 410938"/>
                    <a:gd name="connsiteX8" fmla="*/ 126856 w 1089071"/>
                    <a:gd name="connsiteY8" fmla="*/ 24716 h 410938"/>
                    <a:gd name="connsiteX0" fmla="*/ 126811 w 1089026"/>
                    <a:gd name="connsiteY0" fmla="*/ 24716 h 410942"/>
                    <a:gd name="connsiteX1" fmla="*/ 226919 w 1089026"/>
                    <a:gd name="connsiteY1" fmla="*/ 1007 h 410942"/>
                    <a:gd name="connsiteX2" fmla="*/ 1089026 w 1089026"/>
                    <a:gd name="connsiteY2" fmla="*/ 0 h 410942"/>
                    <a:gd name="connsiteX3" fmla="*/ 1085852 w 1089026"/>
                    <a:gd name="connsiteY3" fmla="*/ 324036 h 410942"/>
                    <a:gd name="connsiteX4" fmla="*/ 1089026 w 1089026"/>
                    <a:gd name="connsiteY4" fmla="*/ 409761 h 410942"/>
                    <a:gd name="connsiteX5" fmla="*/ 927102 w 1089026"/>
                    <a:gd name="connsiteY5" fmla="*/ 409761 h 410942"/>
                    <a:gd name="connsiteX6" fmla="*/ 233 w 1089026"/>
                    <a:gd name="connsiteY6" fmla="*/ 410938 h 410942"/>
                    <a:gd name="connsiteX7" fmla="*/ 2 w 1089026"/>
                    <a:gd name="connsiteY7" fmla="*/ 112707 h 410942"/>
                    <a:gd name="connsiteX8" fmla="*/ 126811 w 1089026"/>
                    <a:gd name="connsiteY8" fmla="*/ 24716 h 410942"/>
                    <a:gd name="connsiteX0" fmla="*/ 126811 w 1089026"/>
                    <a:gd name="connsiteY0" fmla="*/ 24716 h 410942"/>
                    <a:gd name="connsiteX1" fmla="*/ 226919 w 1089026"/>
                    <a:gd name="connsiteY1" fmla="*/ 1007 h 410942"/>
                    <a:gd name="connsiteX2" fmla="*/ 1089026 w 1089026"/>
                    <a:gd name="connsiteY2" fmla="*/ 0 h 410942"/>
                    <a:gd name="connsiteX3" fmla="*/ 1085852 w 1089026"/>
                    <a:gd name="connsiteY3" fmla="*/ 324036 h 410942"/>
                    <a:gd name="connsiteX4" fmla="*/ 1089026 w 1089026"/>
                    <a:gd name="connsiteY4" fmla="*/ 409761 h 410942"/>
                    <a:gd name="connsiteX5" fmla="*/ 804940 w 1089026"/>
                    <a:gd name="connsiteY5" fmla="*/ 410938 h 410942"/>
                    <a:gd name="connsiteX6" fmla="*/ 233 w 1089026"/>
                    <a:gd name="connsiteY6" fmla="*/ 410938 h 410942"/>
                    <a:gd name="connsiteX7" fmla="*/ 2 w 1089026"/>
                    <a:gd name="connsiteY7" fmla="*/ 112707 h 410942"/>
                    <a:gd name="connsiteX8" fmla="*/ 126811 w 1089026"/>
                    <a:gd name="connsiteY8" fmla="*/ 24716 h 410942"/>
                    <a:gd name="connsiteX0" fmla="*/ 126811 w 1089026"/>
                    <a:gd name="connsiteY0" fmla="*/ 24716 h 410942"/>
                    <a:gd name="connsiteX1" fmla="*/ 226919 w 1089026"/>
                    <a:gd name="connsiteY1" fmla="*/ 1007 h 410942"/>
                    <a:gd name="connsiteX2" fmla="*/ 1089026 w 1089026"/>
                    <a:gd name="connsiteY2" fmla="*/ 0 h 410942"/>
                    <a:gd name="connsiteX3" fmla="*/ 1085852 w 1089026"/>
                    <a:gd name="connsiteY3" fmla="*/ 324036 h 410942"/>
                    <a:gd name="connsiteX4" fmla="*/ 1012490 w 1089026"/>
                    <a:gd name="connsiteY4" fmla="*/ 309720 h 410942"/>
                    <a:gd name="connsiteX5" fmla="*/ 804940 w 1089026"/>
                    <a:gd name="connsiteY5" fmla="*/ 410938 h 410942"/>
                    <a:gd name="connsiteX6" fmla="*/ 233 w 1089026"/>
                    <a:gd name="connsiteY6" fmla="*/ 410938 h 410942"/>
                    <a:gd name="connsiteX7" fmla="*/ 2 w 1089026"/>
                    <a:gd name="connsiteY7" fmla="*/ 112707 h 410942"/>
                    <a:gd name="connsiteX8" fmla="*/ 126811 w 1089026"/>
                    <a:gd name="connsiteY8" fmla="*/ 24716 h 410942"/>
                    <a:gd name="connsiteX0" fmla="*/ 126811 w 1094683"/>
                    <a:gd name="connsiteY0" fmla="*/ 24716 h 410942"/>
                    <a:gd name="connsiteX1" fmla="*/ 226919 w 1094683"/>
                    <a:gd name="connsiteY1" fmla="*/ 1007 h 410942"/>
                    <a:gd name="connsiteX2" fmla="*/ 1089026 w 1094683"/>
                    <a:gd name="connsiteY2" fmla="*/ 0 h 410942"/>
                    <a:gd name="connsiteX3" fmla="*/ 1094683 w 1094683"/>
                    <a:gd name="connsiteY3" fmla="*/ 295789 h 410942"/>
                    <a:gd name="connsiteX4" fmla="*/ 1012490 w 1094683"/>
                    <a:gd name="connsiteY4" fmla="*/ 309720 h 410942"/>
                    <a:gd name="connsiteX5" fmla="*/ 804940 w 1094683"/>
                    <a:gd name="connsiteY5" fmla="*/ 410938 h 410942"/>
                    <a:gd name="connsiteX6" fmla="*/ 233 w 1094683"/>
                    <a:gd name="connsiteY6" fmla="*/ 410938 h 410942"/>
                    <a:gd name="connsiteX7" fmla="*/ 2 w 1094683"/>
                    <a:gd name="connsiteY7" fmla="*/ 112707 h 410942"/>
                    <a:gd name="connsiteX8" fmla="*/ 126811 w 1094683"/>
                    <a:gd name="connsiteY8" fmla="*/ 24716 h 41094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1012490 w 1094683"/>
                    <a:gd name="connsiteY4" fmla="*/ 309180 h 410402"/>
                    <a:gd name="connsiteX5" fmla="*/ 804940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04940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375 w 1094450"/>
                    <a:gd name="connsiteY7" fmla="*/ 102651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993 w 1094450"/>
                    <a:gd name="connsiteY7" fmla="*/ 101462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21700 w 1094450"/>
                    <a:gd name="connsiteY7" fmla="*/ 103127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685 w 1094450"/>
                    <a:gd name="connsiteY7" fmla="*/ 101700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685 w 1094450"/>
                    <a:gd name="connsiteY7" fmla="*/ 101700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8920 w 1094450"/>
                    <a:gd name="connsiteY7" fmla="*/ 103127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067 w 1094450"/>
                    <a:gd name="connsiteY7" fmla="*/ 102413 h 410402"/>
                    <a:gd name="connsiteX8" fmla="*/ 126578 w 1094450"/>
                    <a:gd name="connsiteY8" fmla="*/ 24176 h 410402"/>
                    <a:gd name="connsiteX0" fmla="*/ 109590 w 1077462"/>
                    <a:gd name="connsiteY0" fmla="*/ 24176 h 410398"/>
                    <a:gd name="connsiteX1" fmla="*/ 209698 w 1077462"/>
                    <a:gd name="connsiteY1" fmla="*/ 467 h 410398"/>
                    <a:gd name="connsiteX2" fmla="*/ 1076221 w 1077462"/>
                    <a:gd name="connsiteY2" fmla="*/ 637 h 410398"/>
                    <a:gd name="connsiteX3" fmla="*/ 1077462 w 1077462"/>
                    <a:gd name="connsiteY3" fmla="*/ 295249 h 410398"/>
                    <a:gd name="connsiteX4" fmla="*/ 933452 w 1077462"/>
                    <a:gd name="connsiteY4" fmla="*/ 393920 h 410398"/>
                    <a:gd name="connsiteX5" fmla="*/ 855424 w 1077462"/>
                    <a:gd name="connsiteY5" fmla="*/ 410398 h 410398"/>
                    <a:gd name="connsiteX6" fmla="*/ 0 w 1077462"/>
                    <a:gd name="connsiteY6" fmla="*/ 399217 h 410398"/>
                    <a:gd name="connsiteX7" fmla="*/ 79 w 1077462"/>
                    <a:gd name="connsiteY7" fmla="*/ 102413 h 410398"/>
                    <a:gd name="connsiteX8" fmla="*/ 109590 w 1077462"/>
                    <a:gd name="connsiteY8" fmla="*/ 24176 h 410398"/>
                    <a:gd name="connsiteX0" fmla="*/ 109590 w 1077462"/>
                    <a:gd name="connsiteY0" fmla="*/ 24176 h 410398"/>
                    <a:gd name="connsiteX1" fmla="*/ 209698 w 1077462"/>
                    <a:gd name="connsiteY1" fmla="*/ 467 h 410398"/>
                    <a:gd name="connsiteX2" fmla="*/ 1076221 w 1077462"/>
                    <a:gd name="connsiteY2" fmla="*/ 637 h 410398"/>
                    <a:gd name="connsiteX3" fmla="*/ 1077462 w 1077462"/>
                    <a:gd name="connsiteY3" fmla="*/ 295249 h 410398"/>
                    <a:gd name="connsiteX4" fmla="*/ 933452 w 1077462"/>
                    <a:gd name="connsiteY4" fmla="*/ 393920 h 410398"/>
                    <a:gd name="connsiteX5" fmla="*/ 855424 w 1077462"/>
                    <a:gd name="connsiteY5" fmla="*/ 410398 h 410398"/>
                    <a:gd name="connsiteX6" fmla="*/ 0 w 1077462"/>
                    <a:gd name="connsiteY6" fmla="*/ 399217 h 410398"/>
                    <a:gd name="connsiteX7" fmla="*/ 79 w 1077462"/>
                    <a:gd name="connsiteY7" fmla="*/ 102413 h 410398"/>
                    <a:gd name="connsiteX8" fmla="*/ 109590 w 1077462"/>
                    <a:gd name="connsiteY8" fmla="*/ 24176 h 410398"/>
                    <a:gd name="connsiteX0" fmla="*/ 181148 w 1149020"/>
                    <a:gd name="connsiteY0" fmla="*/ 24176 h 410398"/>
                    <a:gd name="connsiteX1" fmla="*/ 281256 w 1149020"/>
                    <a:gd name="connsiteY1" fmla="*/ 467 h 410398"/>
                    <a:gd name="connsiteX2" fmla="*/ 1147779 w 1149020"/>
                    <a:gd name="connsiteY2" fmla="*/ 637 h 410398"/>
                    <a:gd name="connsiteX3" fmla="*/ 1149020 w 1149020"/>
                    <a:gd name="connsiteY3" fmla="*/ 295249 h 410398"/>
                    <a:gd name="connsiteX4" fmla="*/ 1005010 w 1149020"/>
                    <a:gd name="connsiteY4" fmla="*/ 393920 h 410398"/>
                    <a:gd name="connsiteX5" fmla="*/ 926982 w 1149020"/>
                    <a:gd name="connsiteY5" fmla="*/ 410398 h 410398"/>
                    <a:gd name="connsiteX6" fmla="*/ 71558 w 1149020"/>
                    <a:gd name="connsiteY6" fmla="*/ 399217 h 410398"/>
                    <a:gd name="connsiteX7" fmla="*/ 71637 w 1149020"/>
                    <a:gd name="connsiteY7" fmla="*/ 102413 h 410398"/>
                    <a:gd name="connsiteX8" fmla="*/ 181148 w 1149020"/>
                    <a:gd name="connsiteY8" fmla="*/ 24176 h 410398"/>
                    <a:gd name="connsiteX0" fmla="*/ 117641 w 1085513"/>
                    <a:gd name="connsiteY0" fmla="*/ 24176 h 410398"/>
                    <a:gd name="connsiteX1" fmla="*/ 217749 w 1085513"/>
                    <a:gd name="connsiteY1" fmla="*/ 467 h 410398"/>
                    <a:gd name="connsiteX2" fmla="*/ 1084272 w 1085513"/>
                    <a:gd name="connsiteY2" fmla="*/ 637 h 410398"/>
                    <a:gd name="connsiteX3" fmla="*/ 1085513 w 1085513"/>
                    <a:gd name="connsiteY3" fmla="*/ 295249 h 410398"/>
                    <a:gd name="connsiteX4" fmla="*/ 941503 w 1085513"/>
                    <a:gd name="connsiteY4" fmla="*/ 393920 h 410398"/>
                    <a:gd name="connsiteX5" fmla="*/ 863475 w 1085513"/>
                    <a:gd name="connsiteY5" fmla="*/ 410398 h 410398"/>
                    <a:gd name="connsiteX6" fmla="*/ 8051 w 1085513"/>
                    <a:gd name="connsiteY6" fmla="*/ 399217 h 410398"/>
                    <a:gd name="connsiteX7" fmla="*/ 8130 w 1085513"/>
                    <a:gd name="connsiteY7" fmla="*/ 102413 h 410398"/>
                    <a:gd name="connsiteX8" fmla="*/ 117641 w 1085513"/>
                    <a:gd name="connsiteY8" fmla="*/ 24176 h 410398"/>
                    <a:gd name="connsiteX0" fmla="*/ 109590 w 1077462"/>
                    <a:gd name="connsiteY0" fmla="*/ 24176 h 410398"/>
                    <a:gd name="connsiteX1" fmla="*/ 209698 w 1077462"/>
                    <a:gd name="connsiteY1" fmla="*/ 467 h 410398"/>
                    <a:gd name="connsiteX2" fmla="*/ 1076221 w 1077462"/>
                    <a:gd name="connsiteY2" fmla="*/ 637 h 410398"/>
                    <a:gd name="connsiteX3" fmla="*/ 1077462 w 1077462"/>
                    <a:gd name="connsiteY3" fmla="*/ 295249 h 410398"/>
                    <a:gd name="connsiteX4" fmla="*/ 933452 w 1077462"/>
                    <a:gd name="connsiteY4" fmla="*/ 393920 h 410398"/>
                    <a:gd name="connsiteX5" fmla="*/ 855424 w 1077462"/>
                    <a:gd name="connsiteY5" fmla="*/ 410398 h 410398"/>
                    <a:gd name="connsiteX6" fmla="*/ 0 w 1077462"/>
                    <a:gd name="connsiteY6" fmla="*/ 399217 h 410398"/>
                    <a:gd name="connsiteX7" fmla="*/ 79 w 1077462"/>
                    <a:gd name="connsiteY7" fmla="*/ 102413 h 410398"/>
                    <a:gd name="connsiteX8" fmla="*/ 109590 w 1077462"/>
                    <a:gd name="connsiteY8" fmla="*/ 24176 h 410398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33452 w 1077462"/>
                    <a:gd name="connsiteY4" fmla="*/ 393920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33452 w 1077462"/>
                    <a:gd name="connsiteY4" fmla="*/ 393920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33452 w 1077462"/>
                    <a:gd name="connsiteY4" fmla="*/ 393920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0942 w 1077462"/>
                    <a:gd name="connsiteY4" fmla="*/ 376554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4649 w 1077462"/>
                    <a:gd name="connsiteY4" fmla="*/ 376316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4649 w 1077462"/>
                    <a:gd name="connsiteY4" fmla="*/ 376316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1251 w 1077462"/>
                    <a:gd name="connsiteY4" fmla="*/ 376792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1251 w 1077462"/>
                    <a:gd name="connsiteY4" fmla="*/ 376792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98466"/>
                    <a:gd name="connsiteY0" fmla="*/ 24176 h 399455"/>
                    <a:gd name="connsiteX1" fmla="*/ 209698 w 1098466"/>
                    <a:gd name="connsiteY1" fmla="*/ 467 h 399455"/>
                    <a:gd name="connsiteX2" fmla="*/ 1076221 w 1098466"/>
                    <a:gd name="connsiteY2" fmla="*/ 637 h 399455"/>
                    <a:gd name="connsiteX3" fmla="*/ 1098466 w 1098466"/>
                    <a:gd name="connsiteY3" fmla="*/ 286923 h 399455"/>
                    <a:gd name="connsiteX4" fmla="*/ 961251 w 1098466"/>
                    <a:gd name="connsiteY4" fmla="*/ 376792 h 399455"/>
                    <a:gd name="connsiteX5" fmla="*/ 874266 w 1098466"/>
                    <a:gd name="connsiteY5" fmla="*/ 399455 h 399455"/>
                    <a:gd name="connsiteX6" fmla="*/ 0 w 1098466"/>
                    <a:gd name="connsiteY6" fmla="*/ 399217 h 399455"/>
                    <a:gd name="connsiteX7" fmla="*/ 79 w 1098466"/>
                    <a:gd name="connsiteY7" fmla="*/ 102413 h 399455"/>
                    <a:gd name="connsiteX8" fmla="*/ 109590 w 1098466"/>
                    <a:gd name="connsiteY8" fmla="*/ 24176 h 399455"/>
                    <a:gd name="connsiteX0" fmla="*/ 109590 w 1098466"/>
                    <a:gd name="connsiteY0" fmla="*/ 24176 h 399455"/>
                    <a:gd name="connsiteX1" fmla="*/ 209698 w 1098466"/>
                    <a:gd name="connsiteY1" fmla="*/ 467 h 399455"/>
                    <a:gd name="connsiteX2" fmla="*/ 1076221 w 1098466"/>
                    <a:gd name="connsiteY2" fmla="*/ 637 h 399455"/>
                    <a:gd name="connsiteX3" fmla="*/ 1098466 w 1098466"/>
                    <a:gd name="connsiteY3" fmla="*/ 286923 h 399455"/>
                    <a:gd name="connsiteX4" fmla="*/ 961251 w 1098466"/>
                    <a:gd name="connsiteY4" fmla="*/ 376792 h 399455"/>
                    <a:gd name="connsiteX5" fmla="*/ 874266 w 1098466"/>
                    <a:gd name="connsiteY5" fmla="*/ 399455 h 399455"/>
                    <a:gd name="connsiteX6" fmla="*/ 0 w 1098466"/>
                    <a:gd name="connsiteY6" fmla="*/ 399217 h 399455"/>
                    <a:gd name="connsiteX7" fmla="*/ 79 w 1098466"/>
                    <a:gd name="connsiteY7" fmla="*/ 102413 h 399455"/>
                    <a:gd name="connsiteX8" fmla="*/ 109590 w 1098466"/>
                    <a:gd name="connsiteY8" fmla="*/ 24176 h 399455"/>
                    <a:gd name="connsiteX0" fmla="*/ 109590 w 1098470"/>
                    <a:gd name="connsiteY0" fmla="*/ 33768 h 409047"/>
                    <a:gd name="connsiteX1" fmla="*/ 209698 w 1098470"/>
                    <a:gd name="connsiteY1" fmla="*/ 10059 h 409047"/>
                    <a:gd name="connsiteX2" fmla="*/ 1098460 w 1098470"/>
                    <a:gd name="connsiteY2" fmla="*/ 0 h 409047"/>
                    <a:gd name="connsiteX3" fmla="*/ 1098466 w 1098470"/>
                    <a:gd name="connsiteY3" fmla="*/ 296515 h 409047"/>
                    <a:gd name="connsiteX4" fmla="*/ 961251 w 1098470"/>
                    <a:gd name="connsiteY4" fmla="*/ 386384 h 409047"/>
                    <a:gd name="connsiteX5" fmla="*/ 874266 w 1098470"/>
                    <a:gd name="connsiteY5" fmla="*/ 409047 h 409047"/>
                    <a:gd name="connsiteX6" fmla="*/ 0 w 1098470"/>
                    <a:gd name="connsiteY6" fmla="*/ 408809 h 409047"/>
                    <a:gd name="connsiteX7" fmla="*/ 79 w 1098470"/>
                    <a:gd name="connsiteY7" fmla="*/ 112005 h 409047"/>
                    <a:gd name="connsiteX8" fmla="*/ 109590 w 1098470"/>
                    <a:gd name="connsiteY8" fmla="*/ 33768 h 409047"/>
                    <a:gd name="connsiteX0" fmla="*/ 109590 w 1098466"/>
                    <a:gd name="connsiteY0" fmla="*/ 33768 h 409047"/>
                    <a:gd name="connsiteX1" fmla="*/ 209698 w 1098466"/>
                    <a:gd name="connsiteY1" fmla="*/ 10059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09590 w 1098466"/>
                    <a:gd name="connsiteY8" fmla="*/ 33768 h 409047"/>
                    <a:gd name="connsiteX0" fmla="*/ 109590 w 1098466"/>
                    <a:gd name="connsiteY0" fmla="*/ 33768 h 409047"/>
                    <a:gd name="connsiteX1" fmla="*/ 209698 w 1098466"/>
                    <a:gd name="connsiteY1" fmla="*/ 10059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09590 w 1098466"/>
                    <a:gd name="connsiteY8" fmla="*/ 33768 h 409047"/>
                    <a:gd name="connsiteX0" fmla="*/ 109590 w 1098466"/>
                    <a:gd name="connsiteY0" fmla="*/ 33768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09590 w 1098466"/>
                    <a:gd name="connsiteY8" fmla="*/ 33768 h 409047"/>
                    <a:gd name="connsiteX0" fmla="*/ 109590 w 1098466"/>
                    <a:gd name="connsiteY0" fmla="*/ 33768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09590 w 1098466"/>
                    <a:gd name="connsiteY8" fmla="*/ 33768 h 409047"/>
                    <a:gd name="connsiteX0" fmla="*/ 132138 w 1098466"/>
                    <a:gd name="connsiteY0" fmla="*/ 24354 h 409149"/>
                    <a:gd name="connsiteX1" fmla="*/ 230702 w 1098466"/>
                    <a:gd name="connsiteY1" fmla="*/ 407 h 409149"/>
                    <a:gd name="connsiteX2" fmla="*/ 1098460 w 1098466"/>
                    <a:gd name="connsiteY2" fmla="*/ 102 h 409149"/>
                    <a:gd name="connsiteX3" fmla="*/ 1098466 w 1098466"/>
                    <a:gd name="connsiteY3" fmla="*/ 296617 h 409149"/>
                    <a:gd name="connsiteX4" fmla="*/ 961251 w 1098466"/>
                    <a:gd name="connsiteY4" fmla="*/ 386486 h 409149"/>
                    <a:gd name="connsiteX5" fmla="*/ 874266 w 1098466"/>
                    <a:gd name="connsiteY5" fmla="*/ 409149 h 409149"/>
                    <a:gd name="connsiteX6" fmla="*/ 0 w 1098466"/>
                    <a:gd name="connsiteY6" fmla="*/ 408911 h 409149"/>
                    <a:gd name="connsiteX7" fmla="*/ 79 w 1098466"/>
                    <a:gd name="connsiteY7" fmla="*/ 112107 h 409149"/>
                    <a:gd name="connsiteX8" fmla="*/ 132138 w 1098466"/>
                    <a:gd name="connsiteY8" fmla="*/ 24354 h 409149"/>
                    <a:gd name="connsiteX0" fmla="*/ 142949 w 1098466"/>
                    <a:gd name="connsiteY0" fmla="*/ 21908 h 410271"/>
                    <a:gd name="connsiteX1" fmla="*/ 230702 w 1098466"/>
                    <a:gd name="connsiteY1" fmla="*/ 1529 h 410271"/>
                    <a:gd name="connsiteX2" fmla="*/ 1098460 w 1098466"/>
                    <a:gd name="connsiteY2" fmla="*/ 1224 h 410271"/>
                    <a:gd name="connsiteX3" fmla="*/ 1098466 w 1098466"/>
                    <a:gd name="connsiteY3" fmla="*/ 297739 h 410271"/>
                    <a:gd name="connsiteX4" fmla="*/ 961251 w 1098466"/>
                    <a:gd name="connsiteY4" fmla="*/ 387608 h 410271"/>
                    <a:gd name="connsiteX5" fmla="*/ 874266 w 1098466"/>
                    <a:gd name="connsiteY5" fmla="*/ 410271 h 410271"/>
                    <a:gd name="connsiteX6" fmla="*/ 0 w 1098466"/>
                    <a:gd name="connsiteY6" fmla="*/ 410033 h 410271"/>
                    <a:gd name="connsiteX7" fmla="*/ 79 w 1098466"/>
                    <a:gd name="connsiteY7" fmla="*/ 113229 h 410271"/>
                    <a:gd name="connsiteX8" fmla="*/ 142949 w 1098466"/>
                    <a:gd name="connsiteY8" fmla="*/ 21908 h 410271"/>
                    <a:gd name="connsiteX0" fmla="*/ 142949 w 1098466"/>
                    <a:gd name="connsiteY0" fmla="*/ 21908 h 410271"/>
                    <a:gd name="connsiteX1" fmla="*/ 230702 w 1098466"/>
                    <a:gd name="connsiteY1" fmla="*/ 1529 h 410271"/>
                    <a:gd name="connsiteX2" fmla="*/ 1098460 w 1098466"/>
                    <a:gd name="connsiteY2" fmla="*/ 1224 h 410271"/>
                    <a:gd name="connsiteX3" fmla="*/ 1098466 w 1098466"/>
                    <a:gd name="connsiteY3" fmla="*/ 297739 h 410271"/>
                    <a:gd name="connsiteX4" fmla="*/ 961251 w 1098466"/>
                    <a:gd name="connsiteY4" fmla="*/ 387608 h 410271"/>
                    <a:gd name="connsiteX5" fmla="*/ 874266 w 1098466"/>
                    <a:gd name="connsiteY5" fmla="*/ 410271 h 410271"/>
                    <a:gd name="connsiteX6" fmla="*/ 0 w 1098466"/>
                    <a:gd name="connsiteY6" fmla="*/ 410033 h 410271"/>
                    <a:gd name="connsiteX7" fmla="*/ 79 w 1098466"/>
                    <a:gd name="connsiteY7" fmla="*/ 113229 h 410271"/>
                    <a:gd name="connsiteX8" fmla="*/ 142949 w 1098466"/>
                    <a:gd name="connsiteY8" fmla="*/ 21908 h 410271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37698 w 1098466"/>
                    <a:gd name="connsiteY0" fmla="*/ 23539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37698 w 1098466"/>
                    <a:gd name="connsiteY8" fmla="*/ 23539 h 409047"/>
                    <a:gd name="connsiteX0" fmla="*/ 137698 w 1098466"/>
                    <a:gd name="connsiteY0" fmla="*/ 23539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37698 w 1098466"/>
                    <a:gd name="connsiteY8" fmla="*/ 23539 h 409047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033 w 1097248"/>
                    <a:gd name="connsiteY4" fmla="*/ 386384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033 w 1097248"/>
                    <a:gd name="connsiteY4" fmla="*/ 386384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033 w 1097248"/>
                    <a:gd name="connsiteY4" fmla="*/ 386384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651 w 1097248"/>
                    <a:gd name="connsiteY4" fmla="*/ 386622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651 w 1097248"/>
                    <a:gd name="connsiteY4" fmla="*/ 386622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8484"/>
                    <a:gd name="connsiteY0" fmla="*/ 23539 h 409285"/>
                    <a:gd name="connsiteX1" fmla="*/ 229484 w 1098484"/>
                    <a:gd name="connsiteY1" fmla="*/ 305 h 409285"/>
                    <a:gd name="connsiteX2" fmla="*/ 1097242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2005 h 409285"/>
                    <a:gd name="connsiteX8" fmla="*/ 136480 w 1098484"/>
                    <a:gd name="connsiteY8" fmla="*/ 23539 h 409285"/>
                    <a:gd name="connsiteX0" fmla="*/ 136480 w 1098484"/>
                    <a:gd name="connsiteY0" fmla="*/ 23539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2005 h 409285"/>
                    <a:gd name="connsiteX8" fmla="*/ 136480 w 1098484"/>
                    <a:gd name="connsiteY8" fmla="*/ 23539 h 409285"/>
                    <a:gd name="connsiteX0" fmla="*/ 136480 w 1098484"/>
                    <a:gd name="connsiteY0" fmla="*/ 23539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2005 h 409285"/>
                    <a:gd name="connsiteX8" fmla="*/ 136480 w 1098484"/>
                    <a:gd name="connsiteY8" fmla="*/ 23539 h 409285"/>
                    <a:gd name="connsiteX0" fmla="*/ 714 w 1098484"/>
                    <a:gd name="connsiteY0" fmla="*/ 112005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2005 h 409285"/>
                    <a:gd name="connsiteX0" fmla="*/ 35414 w 1133880"/>
                    <a:gd name="connsiteY0" fmla="*/ 409285 h 409285"/>
                    <a:gd name="connsiteX1" fmla="*/ 264880 w 1133880"/>
                    <a:gd name="connsiteY1" fmla="*/ 305 h 409285"/>
                    <a:gd name="connsiteX2" fmla="*/ 1133565 w 1133880"/>
                    <a:gd name="connsiteY2" fmla="*/ 0 h 409285"/>
                    <a:gd name="connsiteX3" fmla="*/ 1133880 w 1133880"/>
                    <a:gd name="connsiteY3" fmla="*/ 296753 h 409285"/>
                    <a:gd name="connsiteX4" fmla="*/ 996047 w 1133880"/>
                    <a:gd name="connsiteY4" fmla="*/ 386622 h 409285"/>
                    <a:gd name="connsiteX5" fmla="*/ 908444 w 1133880"/>
                    <a:gd name="connsiteY5" fmla="*/ 409047 h 409285"/>
                    <a:gd name="connsiteX6" fmla="*/ 35414 w 1133880"/>
                    <a:gd name="connsiteY6" fmla="*/ 409285 h 409285"/>
                    <a:gd name="connsiteX0" fmla="*/ 131824 w 967176"/>
                    <a:gd name="connsiteY0" fmla="*/ 409285 h 409285"/>
                    <a:gd name="connsiteX1" fmla="*/ 98176 w 967176"/>
                    <a:gd name="connsiteY1" fmla="*/ 305 h 409285"/>
                    <a:gd name="connsiteX2" fmla="*/ 966861 w 967176"/>
                    <a:gd name="connsiteY2" fmla="*/ 0 h 409285"/>
                    <a:gd name="connsiteX3" fmla="*/ 967176 w 967176"/>
                    <a:gd name="connsiteY3" fmla="*/ 296753 h 409285"/>
                    <a:gd name="connsiteX4" fmla="*/ 829343 w 967176"/>
                    <a:gd name="connsiteY4" fmla="*/ 386622 h 409285"/>
                    <a:gd name="connsiteX5" fmla="*/ 741740 w 967176"/>
                    <a:gd name="connsiteY5" fmla="*/ 409047 h 409285"/>
                    <a:gd name="connsiteX6" fmla="*/ 131824 w 967176"/>
                    <a:gd name="connsiteY6" fmla="*/ 409285 h 409285"/>
                    <a:gd name="connsiteX0" fmla="*/ 111633 w 946985"/>
                    <a:gd name="connsiteY0" fmla="*/ 409893 h 409893"/>
                    <a:gd name="connsiteX1" fmla="*/ 109985 w 946985"/>
                    <a:gd name="connsiteY1" fmla="*/ 0 h 409893"/>
                    <a:gd name="connsiteX2" fmla="*/ 946670 w 946985"/>
                    <a:gd name="connsiteY2" fmla="*/ 608 h 409893"/>
                    <a:gd name="connsiteX3" fmla="*/ 946985 w 946985"/>
                    <a:gd name="connsiteY3" fmla="*/ 297361 h 409893"/>
                    <a:gd name="connsiteX4" fmla="*/ 809152 w 946985"/>
                    <a:gd name="connsiteY4" fmla="*/ 387230 h 409893"/>
                    <a:gd name="connsiteX5" fmla="*/ 721549 w 946985"/>
                    <a:gd name="connsiteY5" fmla="*/ 409655 h 409893"/>
                    <a:gd name="connsiteX6" fmla="*/ 111633 w 946985"/>
                    <a:gd name="connsiteY6" fmla="*/ 409893 h 409893"/>
                    <a:gd name="connsiteX0" fmla="*/ 111633 w 946985"/>
                    <a:gd name="connsiteY0" fmla="*/ 409893 h 409893"/>
                    <a:gd name="connsiteX1" fmla="*/ 109985 w 946985"/>
                    <a:gd name="connsiteY1" fmla="*/ 0 h 409893"/>
                    <a:gd name="connsiteX2" fmla="*/ 946670 w 946985"/>
                    <a:gd name="connsiteY2" fmla="*/ 608 h 409893"/>
                    <a:gd name="connsiteX3" fmla="*/ 946985 w 946985"/>
                    <a:gd name="connsiteY3" fmla="*/ 297361 h 409893"/>
                    <a:gd name="connsiteX4" fmla="*/ 809152 w 946985"/>
                    <a:gd name="connsiteY4" fmla="*/ 387230 h 409893"/>
                    <a:gd name="connsiteX5" fmla="*/ 721549 w 946985"/>
                    <a:gd name="connsiteY5" fmla="*/ 409655 h 409893"/>
                    <a:gd name="connsiteX6" fmla="*/ 111633 w 946985"/>
                    <a:gd name="connsiteY6" fmla="*/ 409893 h 409893"/>
                    <a:gd name="connsiteX0" fmla="*/ 47685 w 883037"/>
                    <a:gd name="connsiteY0" fmla="*/ 409893 h 409893"/>
                    <a:gd name="connsiteX1" fmla="*/ 46037 w 883037"/>
                    <a:gd name="connsiteY1" fmla="*/ 0 h 409893"/>
                    <a:gd name="connsiteX2" fmla="*/ 882722 w 883037"/>
                    <a:gd name="connsiteY2" fmla="*/ 608 h 409893"/>
                    <a:gd name="connsiteX3" fmla="*/ 883037 w 883037"/>
                    <a:gd name="connsiteY3" fmla="*/ 297361 h 409893"/>
                    <a:gd name="connsiteX4" fmla="*/ 745204 w 883037"/>
                    <a:gd name="connsiteY4" fmla="*/ 387230 h 409893"/>
                    <a:gd name="connsiteX5" fmla="*/ 657601 w 883037"/>
                    <a:gd name="connsiteY5" fmla="*/ 409655 h 409893"/>
                    <a:gd name="connsiteX6" fmla="*/ 47685 w 883037"/>
                    <a:gd name="connsiteY6" fmla="*/ 409893 h 409893"/>
                    <a:gd name="connsiteX0" fmla="*/ 1648 w 837000"/>
                    <a:gd name="connsiteY0" fmla="*/ 409893 h 409893"/>
                    <a:gd name="connsiteX1" fmla="*/ 0 w 837000"/>
                    <a:gd name="connsiteY1" fmla="*/ 0 h 409893"/>
                    <a:gd name="connsiteX2" fmla="*/ 836685 w 837000"/>
                    <a:gd name="connsiteY2" fmla="*/ 608 h 409893"/>
                    <a:gd name="connsiteX3" fmla="*/ 837000 w 837000"/>
                    <a:gd name="connsiteY3" fmla="*/ 297361 h 409893"/>
                    <a:gd name="connsiteX4" fmla="*/ 699167 w 837000"/>
                    <a:gd name="connsiteY4" fmla="*/ 387230 h 409893"/>
                    <a:gd name="connsiteX5" fmla="*/ 611564 w 837000"/>
                    <a:gd name="connsiteY5" fmla="*/ 409655 h 409893"/>
                    <a:gd name="connsiteX6" fmla="*/ 1648 w 837000"/>
                    <a:gd name="connsiteY6" fmla="*/ 409893 h 409893"/>
                    <a:gd name="connsiteX0" fmla="*/ 1648 w 837000"/>
                    <a:gd name="connsiteY0" fmla="*/ 409893 h 409893"/>
                    <a:gd name="connsiteX1" fmla="*/ 0 w 837000"/>
                    <a:gd name="connsiteY1" fmla="*/ 0 h 409893"/>
                    <a:gd name="connsiteX2" fmla="*/ 836685 w 837000"/>
                    <a:gd name="connsiteY2" fmla="*/ 608 h 409893"/>
                    <a:gd name="connsiteX3" fmla="*/ 837000 w 837000"/>
                    <a:gd name="connsiteY3" fmla="*/ 297361 h 409893"/>
                    <a:gd name="connsiteX4" fmla="*/ 699167 w 837000"/>
                    <a:gd name="connsiteY4" fmla="*/ 387230 h 409893"/>
                    <a:gd name="connsiteX5" fmla="*/ 611564 w 837000"/>
                    <a:gd name="connsiteY5" fmla="*/ 409655 h 409893"/>
                    <a:gd name="connsiteX6" fmla="*/ 1648 w 837000"/>
                    <a:gd name="connsiteY6" fmla="*/ 409893 h 409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37000" h="409893">
                      <a:moveTo>
                        <a:pt x="1648" y="409893"/>
                      </a:moveTo>
                      <a:cubicBezTo>
                        <a:pt x="2240" y="227668"/>
                        <a:pt x="1866" y="145803"/>
                        <a:pt x="0" y="0"/>
                      </a:cubicBezTo>
                      <a:lnTo>
                        <a:pt x="836685" y="608"/>
                      </a:lnTo>
                      <a:cubicBezTo>
                        <a:pt x="836842" y="148984"/>
                        <a:pt x="836997" y="149103"/>
                        <a:pt x="837000" y="297361"/>
                      </a:cubicBezTo>
                      <a:lnTo>
                        <a:pt x="699167" y="387230"/>
                      </a:lnTo>
                      <a:cubicBezTo>
                        <a:pt x="677914" y="399036"/>
                        <a:pt x="653821" y="410217"/>
                        <a:pt x="611564" y="409655"/>
                      </a:cubicBezTo>
                      <a:lnTo>
                        <a:pt x="1648" y="40989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A94515"/>
                    </a:gs>
                    <a:gs pos="99000">
                      <a:srgbClr val="FE8015"/>
                    </a:gs>
                  </a:gsLst>
                  <a:lin ang="13200000" scaled="0"/>
                </a:gra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43" name="Rettangolo 5">
                  <a:extLst>
                    <a:ext uri="{FF2B5EF4-FFF2-40B4-BE49-F238E27FC236}">
                      <a16:creationId xmlns:a16="http://schemas.microsoft.com/office/drawing/2014/main" xmlns="" id="{787A5F30-3C08-47BA-9FCC-CC7D0F7D60D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8386" y="2943999"/>
                  <a:ext cx="1862560" cy="1152528"/>
                </a:xfrm>
                <a:custGeom>
                  <a:avLst/>
                  <a:gdLst>
                    <a:gd name="connsiteX0" fmla="*/ 0 w 1085849"/>
                    <a:gd name="connsiteY0" fmla="*/ 0 h 409761"/>
                    <a:gd name="connsiteX1" fmla="*/ 1085849 w 1085849"/>
                    <a:gd name="connsiteY1" fmla="*/ 0 h 409761"/>
                    <a:gd name="connsiteX2" fmla="*/ 1085849 w 1085849"/>
                    <a:gd name="connsiteY2" fmla="*/ 409761 h 409761"/>
                    <a:gd name="connsiteX3" fmla="*/ 0 w 1085849"/>
                    <a:gd name="connsiteY3" fmla="*/ 409761 h 409761"/>
                    <a:gd name="connsiteX4" fmla="*/ 0 w 1085849"/>
                    <a:gd name="connsiteY4" fmla="*/ 0 h 409761"/>
                    <a:gd name="connsiteX0" fmla="*/ 0 w 1085849"/>
                    <a:gd name="connsiteY0" fmla="*/ 0 h 409761"/>
                    <a:gd name="connsiteX1" fmla="*/ 161925 w 1085849"/>
                    <a:gd name="connsiteY1" fmla="*/ 3361 h 409761"/>
                    <a:gd name="connsiteX2" fmla="*/ 1085849 w 1085849"/>
                    <a:gd name="connsiteY2" fmla="*/ 0 h 409761"/>
                    <a:gd name="connsiteX3" fmla="*/ 1085849 w 1085849"/>
                    <a:gd name="connsiteY3" fmla="*/ 409761 h 409761"/>
                    <a:gd name="connsiteX4" fmla="*/ 0 w 1085849"/>
                    <a:gd name="connsiteY4" fmla="*/ 409761 h 409761"/>
                    <a:gd name="connsiteX5" fmla="*/ 0 w 1085849"/>
                    <a:gd name="connsiteY5" fmla="*/ 0 h 409761"/>
                    <a:gd name="connsiteX0" fmla="*/ 3175 w 1089024"/>
                    <a:gd name="connsiteY0" fmla="*/ 0 h 409761"/>
                    <a:gd name="connsiteX1" fmla="*/ 165100 w 1089024"/>
                    <a:gd name="connsiteY1" fmla="*/ 3361 h 409761"/>
                    <a:gd name="connsiteX2" fmla="*/ 1089024 w 1089024"/>
                    <a:gd name="connsiteY2" fmla="*/ 0 h 409761"/>
                    <a:gd name="connsiteX3" fmla="*/ 1089024 w 1089024"/>
                    <a:gd name="connsiteY3" fmla="*/ 409761 h 409761"/>
                    <a:gd name="connsiteX4" fmla="*/ 3175 w 1089024"/>
                    <a:gd name="connsiteY4" fmla="*/ 409761 h 409761"/>
                    <a:gd name="connsiteX5" fmla="*/ 0 w 1089024"/>
                    <a:gd name="connsiteY5" fmla="*/ 130361 h 409761"/>
                    <a:gd name="connsiteX6" fmla="*/ 3175 w 1089024"/>
                    <a:gd name="connsiteY6" fmla="*/ 0 h 409761"/>
                    <a:gd name="connsiteX0" fmla="*/ 3175 w 1089024"/>
                    <a:gd name="connsiteY0" fmla="*/ 0 h 409761"/>
                    <a:gd name="connsiteX1" fmla="*/ 165100 w 1089024"/>
                    <a:gd name="connsiteY1" fmla="*/ 3361 h 409761"/>
                    <a:gd name="connsiteX2" fmla="*/ 1089024 w 1089024"/>
                    <a:gd name="connsiteY2" fmla="*/ 0 h 409761"/>
                    <a:gd name="connsiteX3" fmla="*/ 1089024 w 1089024"/>
                    <a:gd name="connsiteY3" fmla="*/ 409761 h 409761"/>
                    <a:gd name="connsiteX4" fmla="*/ 927100 w 1089024"/>
                    <a:gd name="connsiteY4" fmla="*/ 409761 h 409761"/>
                    <a:gd name="connsiteX5" fmla="*/ 3175 w 1089024"/>
                    <a:gd name="connsiteY5" fmla="*/ 409761 h 409761"/>
                    <a:gd name="connsiteX6" fmla="*/ 0 w 1089024"/>
                    <a:gd name="connsiteY6" fmla="*/ 130361 h 409761"/>
                    <a:gd name="connsiteX7" fmla="*/ 3175 w 1089024"/>
                    <a:gd name="connsiteY7" fmla="*/ 0 h 409761"/>
                    <a:gd name="connsiteX0" fmla="*/ 3175 w 1089024"/>
                    <a:gd name="connsiteY0" fmla="*/ 0 h 409761"/>
                    <a:gd name="connsiteX1" fmla="*/ 165100 w 1089024"/>
                    <a:gd name="connsiteY1" fmla="*/ 3361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3175 w 1089024"/>
                    <a:gd name="connsiteY8" fmla="*/ 0 h 409761"/>
                    <a:gd name="connsiteX0" fmla="*/ 3175 w 1089024"/>
                    <a:gd name="connsiteY0" fmla="*/ 0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3175 w 1089024"/>
                    <a:gd name="connsiteY8" fmla="*/ 0 h 409761"/>
                    <a:gd name="connsiteX0" fmla="*/ 81182 w 1089024"/>
                    <a:gd name="connsiteY0" fmla="*/ 62378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81182 w 1089024"/>
                    <a:gd name="connsiteY8" fmla="*/ 62378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12707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12707 h 409761"/>
                    <a:gd name="connsiteX8" fmla="*/ 126809 w 1089024"/>
                    <a:gd name="connsiteY8" fmla="*/ 24716 h 409761"/>
                    <a:gd name="connsiteX0" fmla="*/ 126810 w 1089025"/>
                    <a:gd name="connsiteY0" fmla="*/ 24716 h 409761"/>
                    <a:gd name="connsiteX1" fmla="*/ 226918 w 1089025"/>
                    <a:gd name="connsiteY1" fmla="*/ 1007 h 409761"/>
                    <a:gd name="connsiteX2" fmla="*/ 1089025 w 1089025"/>
                    <a:gd name="connsiteY2" fmla="*/ 0 h 409761"/>
                    <a:gd name="connsiteX3" fmla="*/ 1085851 w 1089025"/>
                    <a:gd name="connsiteY3" fmla="*/ 324036 h 409761"/>
                    <a:gd name="connsiteX4" fmla="*/ 1089025 w 1089025"/>
                    <a:gd name="connsiteY4" fmla="*/ 409761 h 409761"/>
                    <a:gd name="connsiteX5" fmla="*/ 927101 w 1089025"/>
                    <a:gd name="connsiteY5" fmla="*/ 409761 h 409761"/>
                    <a:gd name="connsiteX6" fmla="*/ 3176 w 1089025"/>
                    <a:gd name="connsiteY6" fmla="*/ 409761 h 409761"/>
                    <a:gd name="connsiteX7" fmla="*/ 1 w 1089025"/>
                    <a:gd name="connsiteY7" fmla="*/ 112707 h 409761"/>
                    <a:gd name="connsiteX8" fmla="*/ 126810 w 1089025"/>
                    <a:gd name="connsiteY8" fmla="*/ 24716 h 409761"/>
                    <a:gd name="connsiteX0" fmla="*/ 126856 w 1089071"/>
                    <a:gd name="connsiteY0" fmla="*/ 24716 h 410938"/>
                    <a:gd name="connsiteX1" fmla="*/ 226964 w 1089071"/>
                    <a:gd name="connsiteY1" fmla="*/ 1007 h 410938"/>
                    <a:gd name="connsiteX2" fmla="*/ 1089071 w 1089071"/>
                    <a:gd name="connsiteY2" fmla="*/ 0 h 410938"/>
                    <a:gd name="connsiteX3" fmla="*/ 1085897 w 1089071"/>
                    <a:gd name="connsiteY3" fmla="*/ 324036 h 410938"/>
                    <a:gd name="connsiteX4" fmla="*/ 1089071 w 1089071"/>
                    <a:gd name="connsiteY4" fmla="*/ 409761 h 410938"/>
                    <a:gd name="connsiteX5" fmla="*/ 927147 w 1089071"/>
                    <a:gd name="connsiteY5" fmla="*/ 409761 h 410938"/>
                    <a:gd name="connsiteX6" fmla="*/ 278 w 1089071"/>
                    <a:gd name="connsiteY6" fmla="*/ 410938 h 410938"/>
                    <a:gd name="connsiteX7" fmla="*/ 47 w 1089071"/>
                    <a:gd name="connsiteY7" fmla="*/ 112707 h 410938"/>
                    <a:gd name="connsiteX8" fmla="*/ 126856 w 1089071"/>
                    <a:gd name="connsiteY8" fmla="*/ 24716 h 410938"/>
                    <a:gd name="connsiteX0" fmla="*/ 126811 w 1089026"/>
                    <a:gd name="connsiteY0" fmla="*/ 24716 h 410942"/>
                    <a:gd name="connsiteX1" fmla="*/ 226919 w 1089026"/>
                    <a:gd name="connsiteY1" fmla="*/ 1007 h 410942"/>
                    <a:gd name="connsiteX2" fmla="*/ 1089026 w 1089026"/>
                    <a:gd name="connsiteY2" fmla="*/ 0 h 410942"/>
                    <a:gd name="connsiteX3" fmla="*/ 1085852 w 1089026"/>
                    <a:gd name="connsiteY3" fmla="*/ 324036 h 410942"/>
                    <a:gd name="connsiteX4" fmla="*/ 1089026 w 1089026"/>
                    <a:gd name="connsiteY4" fmla="*/ 409761 h 410942"/>
                    <a:gd name="connsiteX5" fmla="*/ 927102 w 1089026"/>
                    <a:gd name="connsiteY5" fmla="*/ 409761 h 410942"/>
                    <a:gd name="connsiteX6" fmla="*/ 233 w 1089026"/>
                    <a:gd name="connsiteY6" fmla="*/ 410938 h 410942"/>
                    <a:gd name="connsiteX7" fmla="*/ 2 w 1089026"/>
                    <a:gd name="connsiteY7" fmla="*/ 112707 h 410942"/>
                    <a:gd name="connsiteX8" fmla="*/ 126811 w 1089026"/>
                    <a:gd name="connsiteY8" fmla="*/ 24716 h 410942"/>
                    <a:gd name="connsiteX0" fmla="*/ 126811 w 1089026"/>
                    <a:gd name="connsiteY0" fmla="*/ 24716 h 410942"/>
                    <a:gd name="connsiteX1" fmla="*/ 226919 w 1089026"/>
                    <a:gd name="connsiteY1" fmla="*/ 1007 h 410942"/>
                    <a:gd name="connsiteX2" fmla="*/ 1089026 w 1089026"/>
                    <a:gd name="connsiteY2" fmla="*/ 0 h 410942"/>
                    <a:gd name="connsiteX3" fmla="*/ 1085852 w 1089026"/>
                    <a:gd name="connsiteY3" fmla="*/ 324036 h 410942"/>
                    <a:gd name="connsiteX4" fmla="*/ 1089026 w 1089026"/>
                    <a:gd name="connsiteY4" fmla="*/ 409761 h 410942"/>
                    <a:gd name="connsiteX5" fmla="*/ 804940 w 1089026"/>
                    <a:gd name="connsiteY5" fmla="*/ 410938 h 410942"/>
                    <a:gd name="connsiteX6" fmla="*/ 233 w 1089026"/>
                    <a:gd name="connsiteY6" fmla="*/ 410938 h 410942"/>
                    <a:gd name="connsiteX7" fmla="*/ 2 w 1089026"/>
                    <a:gd name="connsiteY7" fmla="*/ 112707 h 410942"/>
                    <a:gd name="connsiteX8" fmla="*/ 126811 w 1089026"/>
                    <a:gd name="connsiteY8" fmla="*/ 24716 h 410942"/>
                    <a:gd name="connsiteX0" fmla="*/ 126811 w 1089026"/>
                    <a:gd name="connsiteY0" fmla="*/ 24716 h 410942"/>
                    <a:gd name="connsiteX1" fmla="*/ 226919 w 1089026"/>
                    <a:gd name="connsiteY1" fmla="*/ 1007 h 410942"/>
                    <a:gd name="connsiteX2" fmla="*/ 1089026 w 1089026"/>
                    <a:gd name="connsiteY2" fmla="*/ 0 h 410942"/>
                    <a:gd name="connsiteX3" fmla="*/ 1085852 w 1089026"/>
                    <a:gd name="connsiteY3" fmla="*/ 324036 h 410942"/>
                    <a:gd name="connsiteX4" fmla="*/ 1012490 w 1089026"/>
                    <a:gd name="connsiteY4" fmla="*/ 309720 h 410942"/>
                    <a:gd name="connsiteX5" fmla="*/ 804940 w 1089026"/>
                    <a:gd name="connsiteY5" fmla="*/ 410938 h 410942"/>
                    <a:gd name="connsiteX6" fmla="*/ 233 w 1089026"/>
                    <a:gd name="connsiteY6" fmla="*/ 410938 h 410942"/>
                    <a:gd name="connsiteX7" fmla="*/ 2 w 1089026"/>
                    <a:gd name="connsiteY7" fmla="*/ 112707 h 410942"/>
                    <a:gd name="connsiteX8" fmla="*/ 126811 w 1089026"/>
                    <a:gd name="connsiteY8" fmla="*/ 24716 h 410942"/>
                    <a:gd name="connsiteX0" fmla="*/ 126811 w 1094683"/>
                    <a:gd name="connsiteY0" fmla="*/ 24716 h 410942"/>
                    <a:gd name="connsiteX1" fmla="*/ 226919 w 1094683"/>
                    <a:gd name="connsiteY1" fmla="*/ 1007 h 410942"/>
                    <a:gd name="connsiteX2" fmla="*/ 1089026 w 1094683"/>
                    <a:gd name="connsiteY2" fmla="*/ 0 h 410942"/>
                    <a:gd name="connsiteX3" fmla="*/ 1094683 w 1094683"/>
                    <a:gd name="connsiteY3" fmla="*/ 295789 h 410942"/>
                    <a:gd name="connsiteX4" fmla="*/ 1012490 w 1094683"/>
                    <a:gd name="connsiteY4" fmla="*/ 309720 h 410942"/>
                    <a:gd name="connsiteX5" fmla="*/ 804940 w 1094683"/>
                    <a:gd name="connsiteY5" fmla="*/ 410938 h 410942"/>
                    <a:gd name="connsiteX6" fmla="*/ 233 w 1094683"/>
                    <a:gd name="connsiteY6" fmla="*/ 410938 h 410942"/>
                    <a:gd name="connsiteX7" fmla="*/ 2 w 1094683"/>
                    <a:gd name="connsiteY7" fmla="*/ 112707 h 410942"/>
                    <a:gd name="connsiteX8" fmla="*/ 126811 w 1094683"/>
                    <a:gd name="connsiteY8" fmla="*/ 24716 h 41094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1012490 w 1094683"/>
                    <a:gd name="connsiteY4" fmla="*/ 309180 h 410402"/>
                    <a:gd name="connsiteX5" fmla="*/ 804940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04940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375 w 1094450"/>
                    <a:gd name="connsiteY7" fmla="*/ 102651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993 w 1094450"/>
                    <a:gd name="connsiteY7" fmla="*/ 101462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21700 w 1094450"/>
                    <a:gd name="connsiteY7" fmla="*/ 103127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685 w 1094450"/>
                    <a:gd name="connsiteY7" fmla="*/ 101700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685 w 1094450"/>
                    <a:gd name="connsiteY7" fmla="*/ 101700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8920 w 1094450"/>
                    <a:gd name="connsiteY7" fmla="*/ 103127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067 w 1094450"/>
                    <a:gd name="connsiteY7" fmla="*/ 102413 h 410402"/>
                    <a:gd name="connsiteX8" fmla="*/ 126578 w 1094450"/>
                    <a:gd name="connsiteY8" fmla="*/ 24176 h 410402"/>
                    <a:gd name="connsiteX0" fmla="*/ 109590 w 1077462"/>
                    <a:gd name="connsiteY0" fmla="*/ 24176 h 410398"/>
                    <a:gd name="connsiteX1" fmla="*/ 209698 w 1077462"/>
                    <a:gd name="connsiteY1" fmla="*/ 467 h 410398"/>
                    <a:gd name="connsiteX2" fmla="*/ 1076221 w 1077462"/>
                    <a:gd name="connsiteY2" fmla="*/ 637 h 410398"/>
                    <a:gd name="connsiteX3" fmla="*/ 1077462 w 1077462"/>
                    <a:gd name="connsiteY3" fmla="*/ 295249 h 410398"/>
                    <a:gd name="connsiteX4" fmla="*/ 933452 w 1077462"/>
                    <a:gd name="connsiteY4" fmla="*/ 393920 h 410398"/>
                    <a:gd name="connsiteX5" fmla="*/ 855424 w 1077462"/>
                    <a:gd name="connsiteY5" fmla="*/ 410398 h 410398"/>
                    <a:gd name="connsiteX6" fmla="*/ 0 w 1077462"/>
                    <a:gd name="connsiteY6" fmla="*/ 399217 h 410398"/>
                    <a:gd name="connsiteX7" fmla="*/ 79 w 1077462"/>
                    <a:gd name="connsiteY7" fmla="*/ 102413 h 410398"/>
                    <a:gd name="connsiteX8" fmla="*/ 109590 w 1077462"/>
                    <a:gd name="connsiteY8" fmla="*/ 24176 h 410398"/>
                    <a:gd name="connsiteX0" fmla="*/ 109590 w 1077462"/>
                    <a:gd name="connsiteY0" fmla="*/ 24176 h 410398"/>
                    <a:gd name="connsiteX1" fmla="*/ 209698 w 1077462"/>
                    <a:gd name="connsiteY1" fmla="*/ 467 h 410398"/>
                    <a:gd name="connsiteX2" fmla="*/ 1076221 w 1077462"/>
                    <a:gd name="connsiteY2" fmla="*/ 637 h 410398"/>
                    <a:gd name="connsiteX3" fmla="*/ 1077462 w 1077462"/>
                    <a:gd name="connsiteY3" fmla="*/ 295249 h 410398"/>
                    <a:gd name="connsiteX4" fmla="*/ 933452 w 1077462"/>
                    <a:gd name="connsiteY4" fmla="*/ 393920 h 410398"/>
                    <a:gd name="connsiteX5" fmla="*/ 855424 w 1077462"/>
                    <a:gd name="connsiteY5" fmla="*/ 410398 h 410398"/>
                    <a:gd name="connsiteX6" fmla="*/ 0 w 1077462"/>
                    <a:gd name="connsiteY6" fmla="*/ 399217 h 410398"/>
                    <a:gd name="connsiteX7" fmla="*/ 79 w 1077462"/>
                    <a:gd name="connsiteY7" fmla="*/ 102413 h 410398"/>
                    <a:gd name="connsiteX8" fmla="*/ 109590 w 1077462"/>
                    <a:gd name="connsiteY8" fmla="*/ 24176 h 410398"/>
                    <a:gd name="connsiteX0" fmla="*/ 181148 w 1149020"/>
                    <a:gd name="connsiteY0" fmla="*/ 24176 h 410398"/>
                    <a:gd name="connsiteX1" fmla="*/ 281256 w 1149020"/>
                    <a:gd name="connsiteY1" fmla="*/ 467 h 410398"/>
                    <a:gd name="connsiteX2" fmla="*/ 1147779 w 1149020"/>
                    <a:gd name="connsiteY2" fmla="*/ 637 h 410398"/>
                    <a:gd name="connsiteX3" fmla="*/ 1149020 w 1149020"/>
                    <a:gd name="connsiteY3" fmla="*/ 295249 h 410398"/>
                    <a:gd name="connsiteX4" fmla="*/ 1005010 w 1149020"/>
                    <a:gd name="connsiteY4" fmla="*/ 393920 h 410398"/>
                    <a:gd name="connsiteX5" fmla="*/ 926982 w 1149020"/>
                    <a:gd name="connsiteY5" fmla="*/ 410398 h 410398"/>
                    <a:gd name="connsiteX6" fmla="*/ 71558 w 1149020"/>
                    <a:gd name="connsiteY6" fmla="*/ 399217 h 410398"/>
                    <a:gd name="connsiteX7" fmla="*/ 71637 w 1149020"/>
                    <a:gd name="connsiteY7" fmla="*/ 102413 h 410398"/>
                    <a:gd name="connsiteX8" fmla="*/ 181148 w 1149020"/>
                    <a:gd name="connsiteY8" fmla="*/ 24176 h 410398"/>
                    <a:gd name="connsiteX0" fmla="*/ 117641 w 1085513"/>
                    <a:gd name="connsiteY0" fmla="*/ 24176 h 410398"/>
                    <a:gd name="connsiteX1" fmla="*/ 217749 w 1085513"/>
                    <a:gd name="connsiteY1" fmla="*/ 467 h 410398"/>
                    <a:gd name="connsiteX2" fmla="*/ 1084272 w 1085513"/>
                    <a:gd name="connsiteY2" fmla="*/ 637 h 410398"/>
                    <a:gd name="connsiteX3" fmla="*/ 1085513 w 1085513"/>
                    <a:gd name="connsiteY3" fmla="*/ 295249 h 410398"/>
                    <a:gd name="connsiteX4" fmla="*/ 941503 w 1085513"/>
                    <a:gd name="connsiteY4" fmla="*/ 393920 h 410398"/>
                    <a:gd name="connsiteX5" fmla="*/ 863475 w 1085513"/>
                    <a:gd name="connsiteY5" fmla="*/ 410398 h 410398"/>
                    <a:gd name="connsiteX6" fmla="*/ 8051 w 1085513"/>
                    <a:gd name="connsiteY6" fmla="*/ 399217 h 410398"/>
                    <a:gd name="connsiteX7" fmla="*/ 8130 w 1085513"/>
                    <a:gd name="connsiteY7" fmla="*/ 102413 h 410398"/>
                    <a:gd name="connsiteX8" fmla="*/ 117641 w 1085513"/>
                    <a:gd name="connsiteY8" fmla="*/ 24176 h 410398"/>
                    <a:gd name="connsiteX0" fmla="*/ 109590 w 1077462"/>
                    <a:gd name="connsiteY0" fmla="*/ 24176 h 410398"/>
                    <a:gd name="connsiteX1" fmla="*/ 209698 w 1077462"/>
                    <a:gd name="connsiteY1" fmla="*/ 467 h 410398"/>
                    <a:gd name="connsiteX2" fmla="*/ 1076221 w 1077462"/>
                    <a:gd name="connsiteY2" fmla="*/ 637 h 410398"/>
                    <a:gd name="connsiteX3" fmla="*/ 1077462 w 1077462"/>
                    <a:gd name="connsiteY3" fmla="*/ 295249 h 410398"/>
                    <a:gd name="connsiteX4" fmla="*/ 933452 w 1077462"/>
                    <a:gd name="connsiteY4" fmla="*/ 393920 h 410398"/>
                    <a:gd name="connsiteX5" fmla="*/ 855424 w 1077462"/>
                    <a:gd name="connsiteY5" fmla="*/ 410398 h 410398"/>
                    <a:gd name="connsiteX6" fmla="*/ 0 w 1077462"/>
                    <a:gd name="connsiteY6" fmla="*/ 399217 h 410398"/>
                    <a:gd name="connsiteX7" fmla="*/ 79 w 1077462"/>
                    <a:gd name="connsiteY7" fmla="*/ 102413 h 410398"/>
                    <a:gd name="connsiteX8" fmla="*/ 109590 w 1077462"/>
                    <a:gd name="connsiteY8" fmla="*/ 24176 h 410398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33452 w 1077462"/>
                    <a:gd name="connsiteY4" fmla="*/ 393920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33452 w 1077462"/>
                    <a:gd name="connsiteY4" fmla="*/ 393920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33452 w 1077462"/>
                    <a:gd name="connsiteY4" fmla="*/ 393920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0942 w 1077462"/>
                    <a:gd name="connsiteY4" fmla="*/ 376554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4649 w 1077462"/>
                    <a:gd name="connsiteY4" fmla="*/ 376316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4649 w 1077462"/>
                    <a:gd name="connsiteY4" fmla="*/ 376316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1251 w 1077462"/>
                    <a:gd name="connsiteY4" fmla="*/ 376792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1251 w 1077462"/>
                    <a:gd name="connsiteY4" fmla="*/ 376792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98466"/>
                    <a:gd name="connsiteY0" fmla="*/ 24176 h 399455"/>
                    <a:gd name="connsiteX1" fmla="*/ 209698 w 1098466"/>
                    <a:gd name="connsiteY1" fmla="*/ 467 h 399455"/>
                    <a:gd name="connsiteX2" fmla="*/ 1076221 w 1098466"/>
                    <a:gd name="connsiteY2" fmla="*/ 637 h 399455"/>
                    <a:gd name="connsiteX3" fmla="*/ 1098466 w 1098466"/>
                    <a:gd name="connsiteY3" fmla="*/ 286923 h 399455"/>
                    <a:gd name="connsiteX4" fmla="*/ 961251 w 1098466"/>
                    <a:gd name="connsiteY4" fmla="*/ 376792 h 399455"/>
                    <a:gd name="connsiteX5" fmla="*/ 874266 w 1098466"/>
                    <a:gd name="connsiteY5" fmla="*/ 399455 h 399455"/>
                    <a:gd name="connsiteX6" fmla="*/ 0 w 1098466"/>
                    <a:gd name="connsiteY6" fmla="*/ 399217 h 399455"/>
                    <a:gd name="connsiteX7" fmla="*/ 79 w 1098466"/>
                    <a:gd name="connsiteY7" fmla="*/ 102413 h 399455"/>
                    <a:gd name="connsiteX8" fmla="*/ 109590 w 1098466"/>
                    <a:gd name="connsiteY8" fmla="*/ 24176 h 399455"/>
                    <a:gd name="connsiteX0" fmla="*/ 109590 w 1098466"/>
                    <a:gd name="connsiteY0" fmla="*/ 24176 h 399455"/>
                    <a:gd name="connsiteX1" fmla="*/ 209698 w 1098466"/>
                    <a:gd name="connsiteY1" fmla="*/ 467 h 399455"/>
                    <a:gd name="connsiteX2" fmla="*/ 1076221 w 1098466"/>
                    <a:gd name="connsiteY2" fmla="*/ 637 h 399455"/>
                    <a:gd name="connsiteX3" fmla="*/ 1098466 w 1098466"/>
                    <a:gd name="connsiteY3" fmla="*/ 286923 h 399455"/>
                    <a:gd name="connsiteX4" fmla="*/ 961251 w 1098466"/>
                    <a:gd name="connsiteY4" fmla="*/ 376792 h 399455"/>
                    <a:gd name="connsiteX5" fmla="*/ 874266 w 1098466"/>
                    <a:gd name="connsiteY5" fmla="*/ 399455 h 399455"/>
                    <a:gd name="connsiteX6" fmla="*/ 0 w 1098466"/>
                    <a:gd name="connsiteY6" fmla="*/ 399217 h 399455"/>
                    <a:gd name="connsiteX7" fmla="*/ 79 w 1098466"/>
                    <a:gd name="connsiteY7" fmla="*/ 102413 h 399455"/>
                    <a:gd name="connsiteX8" fmla="*/ 109590 w 1098466"/>
                    <a:gd name="connsiteY8" fmla="*/ 24176 h 399455"/>
                    <a:gd name="connsiteX0" fmla="*/ 109590 w 1098470"/>
                    <a:gd name="connsiteY0" fmla="*/ 33768 h 409047"/>
                    <a:gd name="connsiteX1" fmla="*/ 209698 w 1098470"/>
                    <a:gd name="connsiteY1" fmla="*/ 10059 h 409047"/>
                    <a:gd name="connsiteX2" fmla="*/ 1098460 w 1098470"/>
                    <a:gd name="connsiteY2" fmla="*/ 0 h 409047"/>
                    <a:gd name="connsiteX3" fmla="*/ 1098466 w 1098470"/>
                    <a:gd name="connsiteY3" fmla="*/ 296515 h 409047"/>
                    <a:gd name="connsiteX4" fmla="*/ 961251 w 1098470"/>
                    <a:gd name="connsiteY4" fmla="*/ 386384 h 409047"/>
                    <a:gd name="connsiteX5" fmla="*/ 874266 w 1098470"/>
                    <a:gd name="connsiteY5" fmla="*/ 409047 h 409047"/>
                    <a:gd name="connsiteX6" fmla="*/ 0 w 1098470"/>
                    <a:gd name="connsiteY6" fmla="*/ 408809 h 409047"/>
                    <a:gd name="connsiteX7" fmla="*/ 79 w 1098470"/>
                    <a:gd name="connsiteY7" fmla="*/ 112005 h 409047"/>
                    <a:gd name="connsiteX8" fmla="*/ 109590 w 1098470"/>
                    <a:gd name="connsiteY8" fmla="*/ 33768 h 409047"/>
                    <a:gd name="connsiteX0" fmla="*/ 109590 w 1098466"/>
                    <a:gd name="connsiteY0" fmla="*/ 33768 h 409047"/>
                    <a:gd name="connsiteX1" fmla="*/ 209698 w 1098466"/>
                    <a:gd name="connsiteY1" fmla="*/ 10059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09590 w 1098466"/>
                    <a:gd name="connsiteY8" fmla="*/ 33768 h 409047"/>
                    <a:gd name="connsiteX0" fmla="*/ 109590 w 1098466"/>
                    <a:gd name="connsiteY0" fmla="*/ 33768 h 409047"/>
                    <a:gd name="connsiteX1" fmla="*/ 209698 w 1098466"/>
                    <a:gd name="connsiteY1" fmla="*/ 10059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09590 w 1098466"/>
                    <a:gd name="connsiteY8" fmla="*/ 33768 h 409047"/>
                    <a:gd name="connsiteX0" fmla="*/ 109590 w 1098466"/>
                    <a:gd name="connsiteY0" fmla="*/ 33768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09590 w 1098466"/>
                    <a:gd name="connsiteY8" fmla="*/ 33768 h 409047"/>
                    <a:gd name="connsiteX0" fmla="*/ 109590 w 1098466"/>
                    <a:gd name="connsiteY0" fmla="*/ 33768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09590 w 1098466"/>
                    <a:gd name="connsiteY8" fmla="*/ 33768 h 409047"/>
                    <a:gd name="connsiteX0" fmla="*/ 132138 w 1098466"/>
                    <a:gd name="connsiteY0" fmla="*/ 24354 h 409149"/>
                    <a:gd name="connsiteX1" fmla="*/ 230702 w 1098466"/>
                    <a:gd name="connsiteY1" fmla="*/ 407 h 409149"/>
                    <a:gd name="connsiteX2" fmla="*/ 1098460 w 1098466"/>
                    <a:gd name="connsiteY2" fmla="*/ 102 h 409149"/>
                    <a:gd name="connsiteX3" fmla="*/ 1098466 w 1098466"/>
                    <a:gd name="connsiteY3" fmla="*/ 296617 h 409149"/>
                    <a:gd name="connsiteX4" fmla="*/ 961251 w 1098466"/>
                    <a:gd name="connsiteY4" fmla="*/ 386486 h 409149"/>
                    <a:gd name="connsiteX5" fmla="*/ 874266 w 1098466"/>
                    <a:gd name="connsiteY5" fmla="*/ 409149 h 409149"/>
                    <a:gd name="connsiteX6" fmla="*/ 0 w 1098466"/>
                    <a:gd name="connsiteY6" fmla="*/ 408911 h 409149"/>
                    <a:gd name="connsiteX7" fmla="*/ 79 w 1098466"/>
                    <a:gd name="connsiteY7" fmla="*/ 112107 h 409149"/>
                    <a:gd name="connsiteX8" fmla="*/ 132138 w 1098466"/>
                    <a:gd name="connsiteY8" fmla="*/ 24354 h 409149"/>
                    <a:gd name="connsiteX0" fmla="*/ 142949 w 1098466"/>
                    <a:gd name="connsiteY0" fmla="*/ 21908 h 410271"/>
                    <a:gd name="connsiteX1" fmla="*/ 230702 w 1098466"/>
                    <a:gd name="connsiteY1" fmla="*/ 1529 h 410271"/>
                    <a:gd name="connsiteX2" fmla="*/ 1098460 w 1098466"/>
                    <a:gd name="connsiteY2" fmla="*/ 1224 h 410271"/>
                    <a:gd name="connsiteX3" fmla="*/ 1098466 w 1098466"/>
                    <a:gd name="connsiteY3" fmla="*/ 297739 h 410271"/>
                    <a:gd name="connsiteX4" fmla="*/ 961251 w 1098466"/>
                    <a:gd name="connsiteY4" fmla="*/ 387608 h 410271"/>
                    <a:gd name="connsiteX5" fmla="*/ 874266 w 1098466"/>
                    <a:gd name="connsiteY5" fmla="*/ 410271 h 410271"/>
                    <a:gd name="connsiteX6" fmla="*/ 0 w 1098466"/>
                    <a:gd name="connsiteY6" fmla="*/ 410033 h 410271"/>
                    <a:gd name="connsiteX7" fmla="*/ 79 w 1098466"/>
                    <a:gd name="connsiteY7" fmla="*/ 113229 h 410271"/>
                    <a:gd name="connsiteX8" fmla="*/ 142949 w 1098466"/>
                    <a:gd name="connsiteY8" fmla="*/ 21908 h 410271"/>
                    <a:gd name="connsiteX0" fmla="*/ 142949 w 1098466"/>
                    <a:gd name="connsiteY0" fmla="*/ 21908 h 410271"/>
                    <a:gd name="connsiteX1" fmla="*/ 230702 w 1098466"/>
                    <a:gd name="connsiteY1" fmla="*/ 1529 h 410271"/>
                    <a:gd name="connsiteX2" fmla="*/ 1098460 w 1098466"/>
                    <a:gd name="connsiteY2" fmla="*/ 1224 h 410271"/>
                    <a:gd name="connsiteX3" fmla="*/ 1098466 w 1098466"/>
                    <a:gd name="connsiteY3" fmla="*/ 297739 h 410271"/>
                    <a:gd name="connsiteX4" fmla="*/ 961251 w 1098466"/>
                    <a:gd name="connsiteY4" fmla="*/ 387608 h 410271"/>
                    <a:gd name="connsiteX5" fmla="*/ 874266 w 1098466"/>
                    <a:gd name="connsiteY5" fmla="*/ 410271 h 410271"/>
                    <a:gd name="connsiteX6" fmla="*/ 0 w 1098466"/>
                    <a:gd name="connsiteY6" fmla="*/ 410033 h 410271"/>
                    <a:gd name="connsiteX7" fmla="*/ 79 w 1098466"/>
                    <a:gd name="connsiteY7" fmla="*/ 113229 h 410271"/>
                    <a:gd name="connsiteX8" fmla="*/ 142949 w 1098466"/>
                    <a:gd name="connsiteY8" fmla="*/ 21908 h 410271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37698 w 1098466"/>
                    <a:gd name="connsiteY0" fmla="*/ 23539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37698 w 1098466"/>
                    <a:gd name="connsiteY8" fmla="*/ 23539 h 409047"/>
                    <a:gd name="connsiteX0" fmla="*/ 137698 w 1098466"/>
                    <a:gd name="connsiteY0" fmla="*/ 23539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37698 w 1098466"/>
                    <a:gd name="connsiteY8" fmla="*/ 23539 h 409047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033 w 1097248"/>
                    <a:gd name="connsiteY4" fmla="*/ 386384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033 w 1097248"/>
                    <a:gd name="connsiteY4" fmla="*/ 386384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033 w 1097248"/>
                    <a:gd name="connsiteY4" fmla="*/ 386384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651 w 1097248"/>
                    <a:gd name="connsiteY4" fmla="*/ 386622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651 w 1097248"/>
                    <a:gd name="connsiteY4" fmla="*/ 386622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8484"/>
                    <a:gd name="connsiteY0" fmla="*/ 23539 h 409285"/>
                    <a:gd name="connsiteX1" fmla="*/ 229484 w 1098484"/>
                    <a:gd name="connsiteY1" fmla="*/ 305 h 409285"/>
                    <a:gd name="connsiteX2" fmla="*/ 1097242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2005 h 409285"/>
                    <a:gd name="connsiteX8" fmla="*/ 136480 w 1098484"/>
                    <a:gd name="connsiteY8" fmla="*/ 23539 h 409285"/>
                    <a:gd name="connsiteX0" fmla="*/ 136480 w 1098484"/>
                    <a:gd name="connsiteY0" fmla="*/ 23539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2005 h 409285"/>
                    <a:gd name="connsiteX8" fmla="*/ 136480 w 1098484"/>
                    <a:gd name="connsiteY8" fmla="*/ 23539 h 409285"/>
                    <a:gd name="connsiteX0" fmla="*/ 136480 w 1098484"/>
                    <a:gd name="connsiteY0" fmla="*/ 23539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2005 h 409285"/>
                    <a:gd name="connsiteX8" fmla="*/ 136480 w 1098484"/>
                    <a:gd name="connsiteY8" fmla="*/ 23539 h 409285"/>
                    <a:gd name="connsiteX0" fmla="*/ 136480 w 1098484"/>
                    <a:gd name="connsiteY0" fmla="*/ 23539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09941 h 409285"/>
                    <a:gd name="connsiteX8" fmla="*/ 136480 w 1098484"/>
                    <a:gd name="connsiteY8" fmla="*/ 23539 h 409285"/>
                    <a:gd name="connsiteX0" fmla="*/ 133912 w 1098484"/>
                    <a:gd name="connsiteY0" fmla="*/ 21991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09941 h 409285"/>
                    <a:gd name="connsiteX8" fmla="*/ 133912 w 1098484"/>
                    <a:gd name="connsiteY8" fmla="*/ 21991 h 409285"/>
                    <a:gd name="connsiteX0" fmla="*/ 133912 w 1098484"/>
                    <a:gd name="connsiteY0" fmla="*/ 21991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0715 h 409285"/>
                    <a:gd name="connsiteX8" fmla="*/ 133912 w 1098484"/>
                    <a:gd name="connsiteY8" fmla="*/ 21991 h 409285"/>
                    <a:gd name="connsiteX0" fmla="*/ 133912 w 1098484"/>
                    <a:gd name="connsiteY0" fmla="*/ 21991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1747 h 409285"/>
                    <a:gd name="connsiteX8" fmla="*/ 133912 w 1098484"/>
                    <a:gd name="connsiteY8" fmla="*/ 21991 h 409285"/>
                    <a:gd name="connsiteX0" fmla="*/ 133912 w 1098484"/>
                    <a:gd name="connsiteY0" fmla="*/ 21991 h 409285"/>
                    <a:gd name="connsiteX1" fmla="*/ 22627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1747 h 409285"/>
                    <a:gd name="connsiteX8" fmla="*/ 133912 w 1098484"/>
                    <a:gd name="connsiteY8" fmla="*/ 21991 h 409285"/>
                    <a:gd name="connsiteX0" fmla="*/ 133912 w 1098484"/>
                    <a:gd name="connsiteY0" fmla="*/ 21991 h 409285"/>
                    <a:gd name="connsiteX1" fmla="*/ 22627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1747 h 409285"/>
                    <a:gd name="connsiteX8" fmla="*/ 133912 w 1098484"/>
                    <a:gd name="connsiteY8" fmla="*/ 21991 h 409285"/>
                    <a:gd name="connsiteX0" fmla="*/ 133912 w 1098484"/>
                    <a:gd name="connsiteY0" fmla="*/ 21991 h 409285"/>
                    <a:gd name="connsiteX1" fmla="*/ 22627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1935 w 1098484"/>
                    <a:gd name="connsiteY4" fmla="*/ 388170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1747 h 409285"/>
                    <a:gd name="connsiteX8" fmla="*/ 133912 w 1098484"/>
                    <a:gd name="connsiteY8" fmla="*/ 21991 h 409285"/>
                    <a:gd name="connsiteX0" fmla="*/ 714 w 1098484"/>
                    <a:gd name="connsiteY0" fmla="*/ 111747 h 409285"/>
                    <a:gd name="connsiteX1" fmla="*/ 22627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1935 w 1098484"/>
                    <a:gd name="connsiteY4" fmla="*/ 388170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1747 h 409285"/>
                    <a:gd name="connsiteX0" fmla="*/ 36065 w 1134531"/>
                    <a:gd name="connsiteY0" fmla="*/ 409285 h 409285"/>
                    <a:gd name="connsiteX1" fmla="*/ 262321 w 1134531"/>
                    <a:gd name="connsiteY1" fmla="*/ 305 h 409285"/>
                    <a:gd name="connsiteX2" fmla="*/ 1134216 w 1134531"/>
                    <a:gd name="connsiteY2" fmla="*/ 0 h 409285"/>
                    <a:gd name="connsiteX3" fmla="*/ 1134531 w 1134531"/>
                    <a:gd name="connsiteY3" fmla="*/ 296753 h 409285"/>
                    <a:gd name="connsiteX4" fmla="*/ 997982 w 1134531"/>
                    <a:gd name="connsiteY4" fmla="*/ 388170 h 409285"/>
                    <a:gd name="connsiteX5" fmla="*/ 909095 w 1134531"/>
                    <a:gd name="connsiteY5" fmla="*/ 409047 h 409285"/>
                    <a:gd name="connsiteX6" fmla="*/ 36065 w 1134531"/>
                    <a:gd name="connsiteY6" fmla="*/ 409285 h 409285"/>
                    <a:gd name="connsiteX0" fmla="*/ 0 w 1098466"/>
                    <a:gd name="connsiteY0" fmla="*/ 409285 h 409285"/>
                    <a:gd name="connsiteX1" fmla="*/ 226256 w 1098466"/>
                    <a:gd name="connsiteY1" fmla="*/ 305 h 409285"/>
                    <a:gd name="connsiteX2" fmla="*/ 1098151 w 1098466"/>
                    <a:gd name="connsiteY2" fmla="*/ 0 h 409285"/>
                    <a:gd name="connsiteX3" fmla="*/ 1098466 w 1098466"/>
                    <a:gd name="connsiteY3" fmla="*/ 296753 h 409285"/>
                    <a:gd name="connsiteX4" fmla="*/ 961917 w 1098466"/>
                    <a:gd name="connsiteY4" fmla="*/ 388170 h 409285"/>
                    <a:gd name="connsiteX5" fmla="*/ 873030 w 1098466"/>
                    <a:gd name="connsiteY5" fmla="*/ 409047 h 409285"/>
                    <a:gd name="connsiteX6" fmla="*/ 0 w 1098466"/>
                    <a:gd name="connsiteY6" fmla="*/ 409285 h 409285"/>
                    <a:gd name="connsiteX0" fmla="*/ 96829 w 927781"/>
                    <a:gd name="connsiteY0" fmla="*/ 409285 h 409285"/>
                    <a:gd name="connsiteX1" fmla="*/ 55571 w 927781"/>
                    <a:gd name="connsiteY1" fmla="*/ 305 h 409285"/>
                    <a:gd name="connsiteX2" fmla="*/ 927466 w 927781"/>
                    <a:gd name="connsiteY2" fmla="*/ 0 h 409285"/>
                    <a:gd name="connsiteX3" fmla="*/ 927781 w 927781"/>
                    <a:gd name="connsiteY3" fmla="*/ 296753 h 409285"/>
                    <a:gd name="connsiteX4" fmla="*/ 791232 w 927781"/>
                    <a:gd name="connsiteY4" fmla="*/ 388170 h 409285"/>
                    <a:gd name="connsiteX5" fmla="*/ 702345 w 927781"/>
                    <a:gd name="connsiteY5" fmla="*/ 409047 h 409285"/>
                    <a:gd name="connsiteX6" fmla="*/ 96829 w 927781"/>
                    <a:gd name="connsiteY6" fmla="*/ 409285 h 409285"/>
                    <a:gd name="connsiteX0" fmla="*/ 50395 w 881347"/>
                    <a:gd name="connsiteY0" fmla="*/ 409285 h 409285"/>
                    <a:gd name="connsiteX1" fmla="*/ 63379 w 881347"/>
                    <a:gd name="connsiteY1" fmla="*/ 305 h 409285"/>
                    <a:gd name="connsiteX2" fmla="*/ 881032 w 881347"/>
                    <a:gd name="connsiteY2" fmla="*/ 0 h 409285"/>
                    <a:gd name="connsiteX3" fmla="*/ 881347 w 881347"/>
                    <a:gd name="connsiteY3" fmla="*/ 296753 h 409285"/>
                    <a:gd name="connsiteX4" fmla="*/ 744798 w 881347"/>
                    <a:gd name="connsiteY4" fmla="*/ 388170 h 409285"/>
                    <a:gd name="connsiteX5" fmla="*/ 655911 w 881347"/>
                    <a:gd name="connsiteY5" fmla="*/ 409047 h 409285"/>
                    <a:gd name="connsiteX6" fmla="*/ 50395 w 881347"/>
                    <a:gd name="connsiteY6" fmla="*/ 409285 h 409285"/>
                    <a:gd name="connsiteX0" fmla="*/ 0 w 830952"/>
                    <a:gd name="connsiteY0" fmla="*/ 409285 h 409285"/>
                    <a:gd name="connsiteX1" fmla="*/ 12984 w 830952"/>
                    <a:gd name="connsiteY1" fmla="*/ 305 h 409285"/>
                    <a:gd name="connsiteX2" fmla="*/ 830637 w 830952"/>
                    <a:gd name="connsiteY2" fmla="*/ 0 h 409285"/>
                    <a:gd name="connsiteX3" fmla="*/ 830952 w 830952"/>
                    <a:gd name="connsiteY3" fmla="*/ 296753 h 409285"/>
                    <a:gd name="connsiteX4" fmla="*/ 694403 w 830952"/>
                    <a:gd name="connsiteY4" fmla="*/ 388170 h 409285"/>
                    <a:gd name="connsiteX5" fmla="*/ 605516 w 830952"/>
                    <a:gd name="connsiteY5" fmla="*/ 409047 h 409285"/>
                    <a:gd name="connsiteX6" fmla="*/ 0 w 830952"/>
                    <a:gd name="connsiteY6" fmla="*/ 409285 h 409285"/>
                    <a:gd name="connsiteX0" fmla="*/ 0 w 830952"/>
                    <a:gd name="connsiteY0" fmla="*/ 409285 h 409285"/>
                    <a:gd name="connsiteX1" fmla="*/ 12984 w 830952"/>
                    <a:gd name="connsiteY1" fmla="*/ 305 h 409285"/>
                    <a:gd name="connsiteX2" fmla="*/ 830637 w 830952"/>
                    <a:gd name="connsiteY2" fmla="*/ 0 h 409285"/>
                    <a:gd name="connsiteX3" fmla="*/ 830952 w 830952"/>
                    <a:gd name="connsiteY3" fmla="*/ 296753 h 409285"/>
                    <a:gd name="connsiteX4" fmla="*/ 694403 w 830952"/>
                    <a:gd name="connsiteY4" fmla="*/ 388170 h 409285"/>
                    <a:gd name="connsiteX5" fmla="*/ 605516 w 830952"/>
                    <a:gd name="connsiteY5" fmla="*/ 409047 h 409285"/>
                    <a:gd name="connsiteX6" fmla="*/ 0 w 830952"/>
                    <a:gd name="connsiteY6" fmla="*/ 409285 h 409285"/>
                    <a:gd name="connsiteX0" fmla="*/ 0 w 830641"/>
                    <a:gd name="connsiteY0" fmla="*/ 409285 h 409285"/>
                    <a:gd name="connsiteX1" fmla="*/ 12984 w 830641"/>
                    <a:gd name="connsiteY1" fmla="*/ 305 h 409285"/>
                    <a:gd name="connsiteX2" fmla="*/ 830637 w 830641"/>
                    <a:gd name="connsiteY2" fmla="*/ 0 h 409285"/>
                    <a:gd name="connsiteX3" fmla="*/ 826779 w 830641"/>
                    <a:gd name="connsiteY3" fmla="*/ 295979 h 409285"/>
                    <a:gd name="connsiteX4" fmla="*/ 694403 w 830641"/>
                    <a:gd name="connsiteY4" fmla="*/ 388170 h 409285"/>
                    <a:gd name="connsiteX5" fmla="*/ 605516 w 830641"/>
                    <a:gd name="connsiteY5" fmla="*/ 409047 h 409285"/>
                    <a:gd name="connsiteX6" fmla="*/ 0 w 830641"/>
                    <a:gd name="connsiteY6" fmla="*/ 409285 h 409285"/>
                    <a:gd name="connsiteX0" fmla="*/ 0 w 827137"/>
                    <a:gd name="connsiteY0" fmla="*/ 408980 h 408980"/>
                    <a:gd name="connsiteX1" fmla="*/ 12984 w 827137"/>
                    <a:gd name="connsiteY1" fmla="*/ 0 h 408980"/>
                    <a:gd name="connsiteX2" fmla="*/ 827106 w 827137"/>
                    <a:gd name="connsiteY2" fmla="*/ 2792 h 408980"/>
                    <a:gd name="connsiteX3" fmla="*/ 826779 w 827137"/>
                    <a:gd name="connsiteY3" fmla="*/ 295674 h 408980"/>
                    <a:gd name="connsiteX4" fmla="*/ 694403 w 827137"/>
                    <a:gd name="connsiteY4" fmla="*/ 387865 h 408980"/>
                    <a:gd name="connsiteX5" fmla="*/ 605516 w 827137"/>
                    <a:gd name="connsiteY5" fmla="*/ 408742 h 408980"/>
                    <a:gd name="connsiteX6" fmla="*/ 0 w 827137"/>
                    <a:gd name="connsiteY6" fmla="*/ 408980 h 408980"/>
                    <a:gd name="connsiteX0" fmla="*/ 0 w 827137"/>
                    <a:gd name="connsiteY0" fmla="*/ 406400 h 406400"/>
                    <a:gd name="connsiteX1" fmla="*/ 8490 w 827137"/>
                    <a:gd name="connsiteY1" fmla="*/ 0 h 406400"/>
                    <a:gd name="connsiteX2" fmla="*/ 827106 w 827137"/>
                    <a:gd name="connsiteY2" fmla="*/ 212 h 406400"/>
                    <a:gd name="connsiteX3" fmla="*/ 826779 w 827137"/>
                    <a:gd name="connsiteY3" fmla="*/ 293094 h 406400"/>
                    <a:gd name="connsiteX4" fmla="*/ 694403 w 827137"/>
                    <a:gd name="connsiteY4" fmla="*/ 385285 h 406400"/>
                    <a:gd name="connsiteX5" fmla="*/ 605516 w 827137"/>
                    <a:gd name="connsiteY5" fmla="*/ 406162 h 406400"/>
                    <a:gd name="connsiteX6" fmla="*/ 0 w 827137"/>
                    <a:gd name="connsiteY6" fmla="*/ 406400 h 406400"/>
                    <a:gd name="connsiteX0" fmla="*/ 1462 w 818647"/>
                    <a:gd name="connsiteY0" fmla="*/ 403562 h 406185"/>
                    <a:gd name="connsiteX1" fmla="*/ 0 w 818647"/>
                    <a:gd name="connsiteY1" fmla="*/ 0 h 406185"/>
                    <a:gd name="connsiteX2" fmla="*/ 818616 w 818647"/>
                    <a:gd name="connsiteY2" fmla="*/ 212 h 406185"/>
                    <a:gd name="connsiteX3" fmla="*/ 818289 w 818647"/>
                    <a:gd name="connsiteY3" fmla="*/ 293094 h 406185"/>
                    <a:gd name="connsiteX4" fmla="*/ 685913 w 818647"/>
                    <a:gd name="connsiteY4" fmla="*/ 385285 h 406185"/>
                    <a:gd name="connsiteX5" fmla="*/ 597026 w 818647"/>
                    <a:gd name="connsiteY5" fmla="*/ 406162 h 406185"/>
                    <a:gd name="connsiteX6" fmla="*/ 1462 w 818647"/>
                    <a:gd name="connsiteY6" fmla="*/ 403562 h 406185"/>
                    <a:gd name="connsiteX0" fmla="*/ 1462 w 818647"/>
                    <a:gd name="connsiteY0" fmla="*/ 403562 h 403870"/>
                    <a:gd name="connsiteX1" fmla="*/ 0 w 818647"/>
                    <a:gd name="connsiteY1" fmla="*/ 0 h 403870"/>
                    <a:gd name="connsiteX2" fmla="*/ 818616 w 818647"/>
                    <a:gd name="connsiteY2" fmla="*/ 212 h 403870"/>
                    <a:gd name="connsiteX3" fmla="*/ 818289 w 818647"/>
                    <a:gd name="connsiteY3" fmla="*/ 293094 h 403870"/>
                    <a:gd name="connsiteX4" fmla="*/ 685913 w 818647"/>
                    <a:gd name="connsiteY4" fmla="*/ 385285 h 403870"/>
                    <a:gd name="connsiteX5" fmla="*/ 597347 w 818647"/>
                    <a:gd name="connsiteY5" fmla="*/ 403840 h 403870"/>
                    <a:gd name="connsiteX6" fmla="*/ 1462 w 818647"/>
                    <a:gd name="connsiteY6" fmla="*/ 403562 h 403870"/>
                    <a:gd name="connsiteX0" fmla="*/ 1462 w 818647"/>
                    <a:gd name="connsiteY0" fmla="*/ 403562 h 403864"/>
                    <a:gd name="connsiteX1" fmla="*/ 0 w 818647"/>
                    <a:gd name="connsiteY1" fmla="*/ 0 h 403864"/>
                    <a:gd name="connsiteX2" fmla="*/ 818616 w 818647"/>
                    <a:gd name="connsiteY2" fmla="*/ 212 h 403864"/>
                    <a:gd name="connsiteX3" fmla="*/ 818289 w 818647"/>
                    <a:gd name="connsiteY3" fmla="*/ 293094 h 403864"/>
                    <a:gd name="connsiteX4" fmla="*/ 684950 w 818647"/>
                    <a:gd name="connsiteY4" fmla="*/ 383479 h 403864"/>
                    <a:gd name="connsiteX5" fmla="*/ 597347 w 818647"/>
                    <a:gd name="connsiteY5" fmla="*/ 403840 h 403864"/>
                    <a:gd name="connsiteX6" fmla="*/ 1462 w 818647"/>
                    <a:gd name="connsiteY6" fmla="*/ 403562 h 403864"/>
                    <a:gd name="connsiteX0" fmla="*/ 1462 w 818647"/>
                    <a:gd name="connsiteY0" fmla="*/ 403562 h 403865"/>
                    <a:gd name="connsiteX1" fmla="*/ 0 w 818647"/>
                    <a:gd name="connsiteY1" fmla="*/ 0 h 403865"/>
                    <a:gd name="connsiteX2" fmla="*/ 818616 w 818647"/>
                    <a:gd name="connsiteY2" fmla="*/ 212 h 403865"/>
                    <a:gd name="connsiteX3" fmla="*/ 818289 w 818647"/>
                    <a:gd name="connsiteY3" fmla="*/ 293094 h 403865"/>
                    <a:gd name="connsiteX4" fmla="*/ 683345 w 818647"/>
                    <a:gd name="connsiteY4" fmla="*/ 383737 h 403865"/>
                    <a:gd name="connsiteX5" fmla="*/ 597347 w 818647"/>
                    <a:gd name="connsiteY5" fmla="*/ 403840 h 403865"/>
                    <a:gd name="connsiteX6" fmla="*/ 1462 w 818647"/>
                    <a:gd name="connsiteY6" fmla="*/ 403562 h 403865"/>
                    <a:gd name="connsiteX0" fmla="*/ 1462 w 818647"/>
                    <a:gd name="connsiteY0" fmla="*/ 403562 h 403866"/>
                    <a:gd name="connsiteX1" fmla="*/ 0 w 818647"/>
                    <a:gd name="connsiteY1" fmla="*/ 0 h 403866"/>
                    <a:gd name="connsiteX2" fmla="*/ 818616 w 818647"/>
                    <a:gd name="connsiteY2" fmla="*/ 212 h 403866"/>
                    <a:gd name="connsiteX3" fmla="*/ 818289 w 818647"/>
                    <a:gd name="connsiteY3" fmla="*/ 293094 h 403866"/>
                    <a:gd name="connsiteX4" fmla="*/ 683345 w 818647"/>
                    <a:gd name="connsiteY4" fmla="*/ 383737 h 403866"/>
                    <a:gd name="connsiteX5" fmla="*/ 597347 w 818647"/>
                    <a:gd name="connsiteY5" fmla="*/ 403840 h 403866"/>
                    <a:gd name="connsiteX6" fmla="*/ 1462 w 818647"/>
                    <a:gd name="connsiteY6" fmla="*/ 403562 h 403866"/>
                    <a:gd name="connsiteX0" fmla="*/ 1462 w 818647"/>
                    <a:gd name="connsiteY0" fmla="*/ 406750 h 407054"/>
                    <a:gd name="connsiteX1" fmla="*/ 0 w 818647"/>
                    <a:gd name="connsiteY1" fmla="*/ 3188 h 407054"/>
                    <a:gd name="connsiteX2" fmla="*/ 818616 w 818647"/>
                    <a:gd name="connsiteY2" fmla="*/ 0 h 407054"/>
                    <a:gd name="connsiteX3" fmla="*/ 818289 w 818647"/>
                    <a:gd name="connsiteY3" fmla="*/ 296282 h 407054"/>
                    <a:gd name="connsiteX4" fmla="*/ 683345 w 818647"/>
                    <a:gd name="connsiteY4" fmla="*/ 386925 h 407054"/>
                    <a:gd name="connsiteX5" fmla="*/ 597347 w 818647"/>
                    <a:gd name="connsiteY5" fmla="*/ 407028 h 407054"/>
                    <a:gd name="connsiteX6" fmla="*/ 1462 w 818647"/>
                    <a:gd name="connsiteY6" fmla="*/ 406750 h 407054"/>
                    <a:gd name="connsiteX0" fmla="*/ 1462 w 818647"/>
                    <a:gd name="connsiteY0" fmla="*/ 406962 h 407266"/>
                    <a:gd name="connsiteX1" fmla="*/ 0 w 818647"/>
                    <a:gd name="connsiteY1" fmla="*/ 0 h 407266"/>
                    <a:gd name="connsiteX2" fmla="*/ 818616 w 818647"/>
                    <a:gd name="connsiteY2" fmla="*/ 212 h 407266"/>
                    <a:gd name="connsiteX3" fmla="*/ 818289 w 818647"/>
                    <a:gd name="connsiteY3" fmla="*/ 296494 h 407266"/>
                    <a:gd name="connsiteX4" fmla="*/ 683345 w 818647"/>
                    <a:gd name="connsiteY4" fmla="*/ 387137 h 407266"/>
                    <a:gd name="connsiteX5" fmla="*/ 597347 w 818647"/>
                    <a:gd name="connsiteY5" fmla="*/ 407240 h 407266"/>
                    <a:gd name="connsiteX6" fmla="*/ 1462 w 818647"/>
                    <a:gd name="connsiteY6" fmla="*/ 406962 h 407266"/>
                    <a:gd name="connsiteX0" fmla="*/ 1462 w 822519"/>
                    <a:gd name="connsiteY0" fmla="*/ 406962 h 407266"/>
                    <a:gd name="connsiteX1" fmla="*/ 0 w 822519"/>
                    <a:gd name="connsiteY1" fmla="*/ 0 h 407266"/>
                    <a:gd name="connsiteX2" fmla="*/ 818616 w 822519"/>
                    <a:gd name="connsiteY2" fmla="*/ 212 h 407266"/>
                    <a:gd name="connsiteX3" fmla="*/ 822519 w 822519"/>
                    <a:gd name="connsiteY3" fmla="*/ 294227 h 407266"/>
                    <a:gd name="connsiteX4" fmla="*/ 683345 w 822519"/>
                    <a:gd name="connsiteY4" fmla="*/ 387137 h 407266"/>
                    <a:gd name="connsiteX5" fmla="*/ 597347 w 822519"/>
                    <a:gd name="connsiteY5" fmla="*/ 407240 h 407266"/>
                    <a:gd name="connsiteX6" fmla="*/ 1462 w 822519"/>
                    <a:gd name="connsiteY6" fmla="*/ 406962 h 407266"/>
                    <a:gd name="connsiteX0" fmla="*/ 1462 w 822877"/>
                    <a:gd name="connsiteY0" fmla="*/ 406962 h 407266"/>
                    <a:gd name="connsiteX1" fmla="*/ 0 w 822877"/>
                    <a:gd name="connsiteY1" fmla="*/ 0 h 407266"/>
                    <a:gd name="connsiteX2" fmla="*/ 822846 w 822877"/>
                    <a:gd name="connsiteY2" fmla="*/ 212 h 407266"/>
                    <a:gd name="connsiteX3" fmla="*/ 822519 w 822877"/>
                    <a:gd name="connsiteY3" fmla="*/ 294227 h 407266"/>
                    <a:gd name="connsiteX4" fmla="*/ 683345 w 822877"/>
                    <a:gd name="connsiteY4" fmla="*/ 387137 h 407266"/>
                    <a:gd name="connsiteX5" fmla="*/ 597347 w 822877"/>
                    <a:gd name="connsiteY5" fmla="*/ 407240 h 407266"/>
                    <a:gd name="connsiteX6" fmla="*/ 1462 w 822877"/>
                    <a:gd name="connsiteY6" fmla="*/ 406962 h 407266"/>
                    <a:gd name="connsiteX0" fmla="*/ 1462 w 822877"/>
                    <a:gd name="connsiteY0" fmla="*/ 411495 h 411495"/>
                    <a:gd name="connsiteX1" fmla="*/ 0 w 822877"/>
                    <a:gd name="connsiteY1" fmla="*/ 0 h 411495"/>
                    <a:gd name="connsiteX2" fmla="*/ 822846 w 822877"/>
                    <a:gd name="connsiteY2" fmla="*/ 212 h 411495"/>
                    <a:gd name="connsiteX3" fmla="*/ 822519 w 822877"/>
                    <a:gd name="connsiteY3" fmla="*/ 294227 h 411495"/>
                    <a:gd name="connsiteX4" fmla="*/ 683345 w 822877"/>
                    <a:gd name="connsiteY4" fmla="*/ 387137 h 411495"/>
                    <a:gd name="connsiteX5" fmla="*/ 597347 w 822877"/>
                    <a:gd name="connsiteY5" fmla="*/ 407240 h 411495"/>
                    <a:gd name="connsiteX6" fmla="*/ 1462 w 822877"/>
                    <a:gd name="connsiteY6" fmla="*/ 411495 h 411495"/>
                    <a:gd name="connsiteX0" fmla="*/ 1462 w 822877"/>
                    <a:gd name="connsiteY0" fmla="*/ 411495 h 411495"/>
                    <a:gd name="connsiteX1" fmla="*/ 0 w 822877"/>
                    <a:gd name="connsiteY1" fmla="*/ 0 h 411495"/>
                    <a:gd name="connsiteX2" fmla="*/ 822846 w 822877"/>
                    <a:gd name="connsiteY2" fmla="*/ 212 h 411495"/>
                    <a:gd name="connsiteX3" fmla="*/ 822519 w 822877"/>
                    <a:gd name="connsiteY3" fmla="*/ 294227 h 411495"/>
                    <a:gd name="connsiteX4" fmla="*/ 683345 w 822877"/>
                    <a:gd name="connsiteY4" fmla="*/ 387137 h 411495"/>
                    <a:gd name="connsiteX5" fmla="*/ 597347 w 822877"/>
                    <a:gd name="connsiteY5" fmla="*/ 410640 h 411495"/>
                    <a:gd name="connsiteX6" fmla="*/ 1462 w 822877"/>
                    <a:gd name="connsiteY6" fmla="*/ 411495 h 411495"/>
                    <a:gd name="connsiteX0" fmla="*/ 1462 w 822877"/>
                    <a:gd name="connsiteY0" fmla="*/ 411495 h 411495"/>
                    <a:gd name="connsiteX1" fmla="*/ 0 w 822877"/>
                    <a:gd name="connsiteY1" fmla="*/ 0 h 411495"/>
                    <a:gd name="connsiteX2" fmla="*/ 822846 w 822877"/>
                    <a:gd name="connsiteY2" fmla="*/ 212 h 411495"/>
                    <a:gd name="connsiteX3" fmla="*/ 822519 w 822877"/>
                    <a:gd name="connsiteY3" fmla="*/ 294227 h 411495"/>
                    <a:gd name="connsiteX4" fmla="*/ 687575 w 822877"/>
                    <a:gd name="connsiteY4" fmla="*/ 388270 h 411495"/>
                    <a:gd name="connsiteX5" fmla="*/ 597347 w 822877"/>
                    <a:gd name="connsiteY5" fmla="*/ 410640 h 411495"/>
                    <a:gd name="connsiteX6" fmla="*/ 1462 w 822877"/>
                    <a:gd name="connsiteY6" fmla="*/ 411495 h 411495"/>
                    <a:gd name="connsiteX0" fmla="*/ 5692 w 827107"/>
                    <a:gd name="connsiteY0" fmla="*/ 411495 h 411495"/>
                    <a:gd name="connsiteX1" fmla="*/ 0 w 827107"/>
                    <a:gd name="connsiteY1" fmla="*/ 0 h 411495"/>
                    <a:gd name="connsiteX2" fmla="*/ 827076 w 827107"/>
                    <a:gd name="connsiteY2" fmla="*/ 212 h 411495"/>
                    <a:gd name="connsiteX3" fmla="*/ 826749 w 827107"/>
                    <a:gd name="connsiteY3" fmla="*/ 294227 h 411495"/>
                    <a:gd name="connsiteX4" fmla="*/ 691805 w 827107"/>
                    <a:gd name="connsiteY4" fmla="*/ 388270 h 411495"/>
                    <a:gd name="connsiteX5" fmla="*/ 601577 w 827107"/>
                    <a:gd name="connsiteY5" fmla="*/ 410640 h 411495"/>
                    <a:gd name="connsiteX6" fmla="*/ 5692 w 827107"/>
                    <a:gd name="connsiteY6" fmla="*/ 411495 h 411495"/>
                    <a:gd name="connsiteX0" fmla="*/ 146 w 827201"/>
                    <a:gd name="connsiteY0" fmla="*/ 412628 h 412628"/>
                    <a:gd name="connsiteX1" fmla="*/ 94 w 827201"/>
                    <a:gd name="connsiteY1" fmla="*/ 0 h 412628"/>
                    <a:gd name="connsiteX2" fmla="*/ 827170 w 827201"/>
                    <a:gd name="connsiteY2" fmla="*/ 212 h 412628"/>
                    <a:gd name="connsiteX3" fmla="*/ 826843 w 827201"/>
                    <a:gd name="connsiteY3" fmla="*/ 294227 h 412628"/>
                    <a:gd name="connsiteX4" fmla="*/ 691899 w 827201"/>
                    <a:gd name="connsiteY4" fmla="*/ 388270 h 412628"/>
                    <a:gd name="connsiteX5" fmla="*/ 601671 w 827201"/>
                    <a:gd name="connsiteY5" fmla="*/ 410640 h 412628"/>
                    <a:gd name="connsiteX6" fmla="*/ 146 w 827201"/>
                    <a:gd name="connsiteY6" fmla="*/ 412628 h 41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7201" h="412628">
                      <a:moveTo>
                        <a:pt x="146" y="412628"/>
                      </a:moveTo>
                      <a:cubicBezTo>
                        <a:pt x="-341" y="278107"/>
                        <a:pt x="581" y="134521"/>
                        <a:pt x="94" y="0"/>
                      </a:cubicBezTo>
                      <a:lnTo>
                        <a:pt x="827170" y="212"/>
                      </a:lnTo>
                      <a:cubicBezTo>
                        <a:pt x="827327" y="148588"/>
                        <a:pt x="826840" y="145969"/>
                        <a:pt x="826843" y="294227"/>
                      </a:cubicBezTo>
                      <a:lnTo>
                        <a:pt x="691899" y="388270"/>
                      </a:lnTo>
                      <a:cubicBezTo>
                        <a:pt x="671288" y="400592"/>
                        <a:pt x="643928" y="411202"/>
                        <a:pt x="601671" y="410640"/>
                      </a:cubicBezTo>
                      <a:lnTo>
                        <a:pt x="146" y="412628"/>
                      </a:lnTo>
                      <a:close/>
                    </a:path>
                  </a:pathLst>
                </a:custGeom>
                <a:gradFill>
                  <a:gsLst>
                    <a:gs pos="1000">
                      <a:srgbClr val="A9450F">
                        <a:lumMod val="90000"/>
                        <a:lumOff val="10000"/>
                      </a:srgbClr>
                    </a:gs>
                    <a:gs pos="100000">
                      <a:srgbClr val="FE8015"/>
                    </a:gs>
                  </a:gsLst>
                  <a:lin ang="2700000" scaled="0"/>
                </a:gra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xmlns="" id="{6A34908D-5E90-4A27-928D-16D2F022D5BD}"/>
                  </a:ext>
                </a:extLst>
              </p:cNvPr>
              <p:cNvSpPr txBox="1"/>
              <p:nvPr/>
            </p:nvSpPr>
            <p:spPr>
              <a:xfrm>
                <a:off x="668395" y="5051394"/>
                <a:ext cx="3606345" cy="74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Data for monitoring, </a:t>
                </a:r>
                <a:r>
                  <a:rPr lang="it-IT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analysis</a:t>
                </a:r>
                <a:r>
                  <a:rPr lang="it-IT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br>
                  <a:rPr lang="it-IT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it-IT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planning, </a:t>
                </a:r>
                <a:r>
                  <a:rPr lang="it-IT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strategic</a:t>
                </a:r>
                <a:r>
                  <a:rPr lang="it-IT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choices</a:t>
                </a:r>
                <a:endParaRPr lang="it-IT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xmlns="" id="{C4DC0CDA-C6DE-46CC-B791-70DC9391A870}"/>
                </a:ext>
              </a:extLst>
            </p:cNvPr>
            <p:cNvSpPr txBox="1"/>
            <p:nvPr/>
          </p:nvSpPr>
          <p:spPr>
            <a:xfrm>
              <a:off x="4440771" y="1870694"/>
              <a:ext cx="6317266" cy="818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j-ea"/>
                </a:rPr>
                <a:t>Demand and predictive analysis, business definition and plans available for municipal decision makers about fare-logic</a:t>
              </a:r>
              <a:endPara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</a:endParaRPr>
            </a:p>
          </p:txBody>
        </p:sp>
        <p:cxnSp>
          <p:nvCxnSpPr>
            <p:cNvPr id="48" name="Connettore 1 4">
              <a:extLst>
                <a:ext uri="{FF2B5EF4-FFF2-40B4-BE49-F238E27FC236}">
                  <a16:creationId xmlns:a16="http://schemas.microsoft.com/office/drawing/2014/main" xmlns="" id="{C0157D5E-0453-4EF2-A00E-B7091D8BC147}"/>
                </a:ext>
              </a:extLst>
            </p:cNvPr>
            <p:cNvCxnSpPr>
              <a:cxnSpLocks/>
            </p:cNvCxnSpPr>
            <p:nvPr/>
          </p:nvCxnSpPr>
          <p:spPr>
            <a:xfrm>
              <a:off x="571767" y="5060368"/>
              <a:ext cx="10186270" cy="6274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uppo 49">
              <a:extLst>
                <a:ext uri="{FF2B5EF4-FFF2-40B4-BE49-F238E27FC236}">
                  <a16:creationId xmlns:a16="http://schemas.microsoft.com/office/drawing/2014/main" xmlns="" id="{63D9249A-4B00-4C03-B8F3-34B8DC86BE54}"/>
                </a:ext>
              </a:extLst>
            </p:cNvPr>
            <p:cNvGrpSpPr/>
            <p:nvPr/>
          </p:nvGrpSpPr>
          <p:grpSpPr>
            <a:xfrm>
              <a:off x="571767" y="3509777"/>
              <a:ext cx="3235262" cy="1432560"/>
              <a:chOff x="862731" y="4754880"/>
              <a:chExt cx="3235262" cy="1432560"/>
            </a:xfrm>
          </p:grpSpPr>
          <p:grpSp>
            <p:nvGrpSpPr>
              <p:cNvPr id="51" name="Gruppo 50">
                <a:extLst>
                  <a:ext uri="{FF2B5EF4-FFF2-40B4-BE49-F238E27FC236}">
                    <a16:creationId xmlns:a16="http://schemas.microsoft.com/office/drawing/2014/main" xmlns="" id="{F4DB2206-66AF-4115-9320-DCCD849B5C53}"/>
                  </a:ext>
                </a:extLst>
              </p:cNvPr>
              <p:cNvGrpSpPr/>
              <p:nvPr/>
            </p:nvGrpSpPr>
            <p:grpSpPr>
              <a:xfrm>
                <a:off x="862731" y="4754880"/>
                <a:ext cx="3235262" cy="1432560"/>
                <a:chOff x="919524" y="2897038"/>
                <a:chExt cx="1960286" cy="1246451"/>
              </a:xfrm>
              <a:effectLst>
                <a:outerShdw blurRad="101600" dist="50800" dir="2700000" algn="ctr" rotWithShape="0">
                  <a:srgbClr val="000000">
                    <a:alpha val="50000"/>
                  </a:srgbClr>
                </a:outerShdw>
              </a:effectLst>
            </p:grpSpPr>
            <p:sp>
              <p:nvSpPr>
                <p:cNvPr id="53" name="Rettangolo 5">
                  <a:extLst>
                    <a:ext uri="{FF2B5EF4-FFF2-40B4-BE49-F238E27FC236}">
                      <a16:creationId xmlns:a16="http://schemas.microsoft.com/office/drawing/2014/main" xmlns="" id="{0417C4BE-3357-4B3D-B4BE-31F9AF53B68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19524" y="2897038"/>
                  <a:ext cx="1960286" cy="1246451"/>
                </a:xfrm>
                <a:custGeom>
                  <a:avLst/>
                  <a:gdLst>
                    <a:gd name="connsiteX0" fmla="*/ 0 w 1085849"/>
                    <a:gd name="connsiteY0" fmla="*/ 0 h 409761"/>
                    <a:gd name="connsiteX1" fmla="*/ 1085849 w 1085849"/>
                    <a:gd name="connsiteY1" fmla="*/ 0 h 409761"/>
                    <a:gd name="connsiteX2" fmla="*/ 1085849 w 1085849"/>
                    <a:gd name="connsiteY2" fmla="*/ 409761 h 409761"/>
                    <a:gd name="connsiteX3" fmla="*/ 0 w 1085849"/>
                    <a:gd name="connsiteY3" fmla="*/ 409761 h 409761"/>
                    <a:gd name="connsiteX4" fmla="*/ 0 w 1085849"/>
                    <a:gd name="connsiteY4" fmla="*/ 0 h 409761"/>
                    <a:gd name="connsiteX0" fmla="*/ 0 w 1085849"/>
                    <a:gd name="connsiteY0" fmla="*/ 0 h 409761"/>
                    <a:gd name="connsiteX1" fmla="*/ 161925 w 1085849"/>
                    <a:gd name="connsiteY1" fmla="*/ 3361 h 409761"/>
                    <a:gd name="connsiteX2" fmla="*/ 1085849 w 1085849"/>
                    <a:gd name="connsiteY2" fmla="*/ 0 h 409761"/>
                    <a:gd name="connsiteX3" fmla="*/ 1085849 w 1085849"/>
                    <a:gd name="connsiteY3" fmla="*/ 409761 h 409761"/>
                    <a:gd name="connsiteX4" fmla="*/ 0 w 1085849"/>
                    <a:gd name="connsiteY4" fmla="*/ 409761 h 409761"/>
                    <a:gd name="connsiteX5" fmla="*/ 0 w 1085849"/>
                    <a:gd name="connsiteY5" fmla="*/ 0 h 409761"/>
                    <a:gd name="connsiteX0" fmla="*/ 3175 w 1089024"/>
                    <a:gd name="connsiteY0" fmla="*/ 0 h 409761"/>
                    <a:gd name="connsiteX1" fmla="*/ 165100 w 1089024"/>
                    <a:gd name="connsiteY1" fmla="*/ 3361 h 409761"/>
                    <a:gd name="connsiteX2" fmla="*/ 1089024 w 1089024"/>
                    <a:gd name="connsiteY2" fmla="*/ 0 h 409761"/>
                    <a:gd name="connsiteX3" fmla="*/ 1089024 w 1089024"/>
                    <a:gd name="connsiteY3" fmla="*/ 409761 h 409761"/>
                    <a:gd name="connsiteX4" fmla="*/ 3175 w 1089024"/>
                    <a:gd name="connsiteY4" fmla="*/ 409761 h 409761"/>
                    <a:gd name="connsiteX5" fmla="*/ 0 w 1089024"/>
                    <a:gd name="connsiteY5" fmla="*/ 130361 h 409761"/>
                    <a:gd name="connsiteX6" fmla="*/ 3175 w 1089024"/>
                    <a:gd name="connsiteY6" fmla="*/ 0 h 409761"/>
                    <a:gd name="connsiteX0" fmla="*/ 3175 w 1089024"/>
                    <a:gd name="connsiteY0" fmla="*/ 0 h 409761"/>
                    <a:gd name="connsiteX1" fmla="*/ 165100 w 1089024"/>
                    <a:gd name="connsiteY1" fmla="*/ 3361 h 409761"/>
                    <a:gd name="connsiteX2" fmla="*/ 1089024 w 1089024"/>
                    <a:gd name="connsiteY2" fmla="*/ 0 h 409761"/>
                    <a:gd name="connsiteX3" fmla="*/ 1089024 w 1089024"/>
                    <a:gd name="connsiteY3" fmla="*/ 409761 h 409761"/>
                    <a:gd name="connsiteX4" fmla="*/ 927100 w 1089024"/>
                    <a:gd name="connsiteY4" fmla="*/ 409761 h 409761"/>
                    <a:gd name="connsiteX5" fmla="*/ 3175 w 1089024"/>
                    <a:gd name="connsiteY5" fmla="*/ 409761 h 409761"/>
                    <a:gd name="connsiteX6" fmla="*/ 0 w 1089024"/>
                    <a:gd name="connsiteY6" fmla="*/ 130361 h 409761"/>
                    <a:gd name="connsiteX7" fmla="*/ 3175 w 1089024"/>
                    <a:gd name="connsiteY7" fmla="*/ 0 h 409761"/>
                    <a:gd name="connsiteX0" fmla="*/ 3175 w 1089024"/>
                    <a:gd name="connsiteY0" fmla="*/ 0 h 409761"/>
                    <a:gd name="connsiteX1" fmla="*/ 165100 w 1089024"/>
                    <a:gd name="connsiteY1" fmla="*/ 3361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3175 w 1089024"/>
                    <a:gd name="connsiteY8" fmla="*/ 0 h 409761"/>
                    <a:gd name="connsiteX0" fmla="*/ 3175 w 1089024"/>
                    <a:gd name="connsiteY0" fmla="*/ 0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3175 w 1089024"/>
                    <a:gd name="connsiteY8" fmla="*/ 0 h 409761"/>
                    <a:gd name="connsiteX0" fmla="*/ 81182 w 1089024"/>
                    <a:gd name="connsiteY0" fmla="*/ 62378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81182 w 1089024"/>
                    <a:gd name="connsiteY8" fmla="*/ 62378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12707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12707 h 409761"/>
                    <a:gd name="connsiteX8" fmla="*/ 126809 w 1089024"/>
                    <a:gd name="connsiteY8" fmla="*/ 24716 h 409761"/>
                    <a:gd name="connsiteX0" fmla="*/ 126810 w 1089025"/>
                    <a:gd name="connsiteY0" fmla="*/ 24716 h 409761"/>
                    <a:gd name="connsiteX1" fmla="*/ 226918 w 1089025"/>
                    <a:gd name="connsiteY1" fmla="*/ 1007 h 409761"/>
                    <a:gd name="connsiteX2" fmla="*/ 1089025 w 1089025"/>
                    <a:gd name="connsiteY2" fmla="*/ 0 h 409761"/>
                    <a:gd name="connsiteX3" fmla="*/ 1085851 w 1089025"/>
                    <a:gd name="connsiteY3" fmla="*/ 324036 h 409761"/>
                    <a:gd name="connsiteX4" fmla="*/ 1089025 w 1089025"/>
                    <a:gd name="connsiteY4" fmla="*/ 409761 h 409761"/>
                    <a:gd name="connsiteX5" fmla="*/ 927101 w 1089025"/>
                    <a:gd name="connsiteY5" fmla="*/ 409761 h 409761"/>
                    <a:gd name="connsiteX6" fmla="*/ 3176 w 1089025"/>
                    <a:gd name="connsiteY6" fmla="*/ 409761 h 409761"/>
                    <a:gd name="connsiteX7" fmla="*/ 1 w 1089025"/>
                    <a:gd name="connsiteY7" fmla="*/ 112707 h 409761"/>
                    <a:gd name="connsiteX8" fmla="*/ 126810 w 1089025"/>
                    <a:gd name="connsiteY8" fmla="*/ 24716 h 409761"/>
                    <a:gd name="connsiteX0" fmla="*/ 126856 w 1089071"/>
                    <a:gd name="connsiteY0" fmla="*/ 24716 h 410938"/>
                    <a:gd name="connsiteX1" fmla="*/ 226964 w 1089071"/>
                    <a:gd name="connsiteY1" fmla="*/ 1007 h 410938"/>
                    <a:gd name="connsiteX2" fmla="*/ 1089071 w 1089071"/>
                    <a:gd name="connsiteY2" fmla="*/ 0 h 410938"/>
                    <a:gd name="connsiteX3" fmla="*/ 1085897 w 1089071"/>
                    <a:gd name="connsiteY3" fmla="*/ 324036 h 410938"/>
                    <a:gd name="connsiteX4" fmla="*/ 1089071 w 1089071"/>
                    <a:gd name="connsiteY4" fmla="*/ 409761 h 410938"/>
                    <a:gd name="connsiteX5" fmla="*/ 927147 w 1089071"/>
                    <a:gd name="connsiteY5" fmla="*/ 409761 h 410938"/>
                    <a:gd name="connsiteX6" fmla="*/ 278 w 1089071"/>
                    <a:gd name="connsiteY6" fmla="*/ 410938 h 410938"/>
                    <a:gd name="connsiteX7" fmla="*/ 47 w 1089071"/>
                    <a:gd name="connsiteY7" fmla="*/ 112707 h 410938"/>
                    <a:gd name="connsiteX8" fmla="*/ 126856 w 1089071"/>
                    <a:gd name="connsiteY8" fmla="*/ 24716 h 410938"/>
                    <a:gd name="connsiteX0" fmla="*/ 126811 w 1089026"/>
                    <a:gd name="connsiteY0" fmla="*/ 24716 h 410942"/>
                    <a:gd name="connsiteX1" fmla="*/ 226919 w 1089026"/>
                    <a:gd name="connsiteY1" fmla="*/ 1007 h 410942"/>
                    <a:gd name="connsiteX2" fmla="*/ 1089026 w 1089026"/>
                    <a:gd name="connsiteY2" fmla="*/ 0 h 410942"/>
                    <a:gd name="connsiteX3" fmla="*/ 1085852 w 1089026"/>
                    <a:gd name="connsiteY3" fmla="*/ 324036 h 410942"/>
                    <a:gd name="connsiteX4" fmla="*/ 1089026 w 1089026"/>
                    <a:gd name="connsiteY4" fmla="*/ 409761 h 410942"/>
                    <a:gd name="connsiteX5" fmla="*/ 927102 w 1089026"/>
                    <a:gd name="connsiteY5" fmla="*/ 409761 h 410942"/>
                    <a:gd name="connsiteX6" fmla="*/ 233 w 1089026"/>
                    <a:gd name="connsiteY6" fmla="*/ 410938 h 410942"/>
                    <a:gd name="connsiteX7" fmla="*/ 2 w 1089026"/>
                    <a:gd name="connsiteY7" fmla="*/ 112707 h 410942"/>
                    <a:gd name="connsiteX8" fmla="*/ 126811 w 1089026"/>
                    <a:gd name="connsiteY8" fmla="*/ 24716 h 410942"/>
                    <a:gd name="connsiteX0" fmla="*/ 126811 w 1089026"/>
                    <a:gd name="connsiteY0" fmla="*/ 24716 h 410942"/>
                    <a:gd name="connsiteX1" fmla="*/ 226919 w 1089026"/>
                    <a:gd name="connsiteY1" fmla="*/ 1007 h 410942"/>
                    <a:gd name="connsiteX2" fmla="*/ 1089026 w 1089026"/>
                    <a:gd name="connsiteY2" fmla="*/ 0 h 410942"/>
                    <a:gd name="connsiteX3" fmla="*/ 1085852 w 1089026"/>
                    <a:gd name="connsiteY3" fmla="*/ 324036 h 410942"/>
                    <a:gd name="connsiteX4" fmla="*/ 1089026 w 1089026"/>
                    <a:gd name="connsiteY4" fmla="*/ 409761 h 410942"/>
                    <a:gd name="connsiteX5" fmla="*/ 804940 w 1089026"/>
                    <a:gd name="connsiteY5" fmla="*/ 410938 h 410942"/>
                    <a:gd name="connsiteX6" fmla="*/ 233 w 1089026"/>
                    <a:gd name="connsiteY6" fmla="*/ 410938 h 410942"/>
                    <a:gd name="connsiteX7" fmla="*/ 2 w 1089026"/>
                    <a:gd name="connsiteY7" fmla="*/ 112707 h 410942"/>
                    <a:gd name="connsiteX8" fmla="*/ 126811 w 1089026"/>
                    <a:gd name="connsiteY8" fmla="*/ 24716 h 410942"/>
                    <a:gd name="connsiteX0" fmla="*/ 126811 w 1089026"/>
                    <a:gd name="connsiteY0" fmla="*/ 24716 h 410942"/>
                    <a:gd name="connsiteX1" fmla="*/ 226919 w 1089026"/>
                    <a:gd name="connsiteY1" fmla="*/ 1007 h 410942"/>
                    <a:gd name="connsiteX2" fmla="*/ 1089026 w 1089026"/>
                    <a:gd name="connsiteY2" fmla="*/ 0 h 410942"/>
                    <a:gd name="connsiteX3" fmla="*/ 1085852 w 1089026"/>
                    <a:gd name="connsiteY3" fmla="*/ 324036 h 410942"/>
                    <a:gd name="connsiteX4" fmla="*/ 1012490 w 1089026"/>
                    <a:gd name="connsiteY4" fmla="*/ 309720 h 410942"/>
                    <a:gd name="connsiteX5" fmla="*/ 804940 w 1089026"/>
                    <a:gd name="connsiteY5" fmla="*/ 410938 h 410942"/>
                    <a:gd name="connsiteX6" fmla="*/ 233 w 1089026"/>
                    <a:gd name="connsiteY6" fmla="*/ 410938 h 410942"/>
                    <a:gd name="connsiteX7" fmla="*/ 2 w 1089026"/>
                    <a:gd name="connsiteY7" fmla="*/ 112707 h 410942"/>
                    <a:gd name="connsiteX8" fmla="*/ 126811 w 1089026"/>
                    <a:gd name="connsiteY8" fmla="*/ 24716 h 410942"/>
                    <a:gd name="connsiteX0" fmla="*/ 126811 w 1094683"/>
                    <a:gd name="connsiteY0" fmla="*/ 24716 h 410942"/>
                    <a:gd name="connsiteX1" fmla="*/ 226919 w 1094683"/>
                    <a:gd name="connsiteY1" fmla="*/ 1007 h 410942"/>
                    <a:gd name="connsiteX2" fmla="*/ 1089026 w 1094683"/>
                    <a:gd name="connsiteY2" fmla="*/ 0 h 410942"/>
                    <a:gd name="connsiteX3" fmla="*/ 1094683 w 1094683"/>
                    <a:gd name="connsiteY3" fmla="*/ 295789 h 410942"/>
                    <a:gd name="connsiteX4" fmla="*/ 1012490 w 1094683"/>
                    <a:gd name="connsiteY4" fmla="*/ 309720 h 410942"/>
                    <a:gd name="connsiteX5" fmla="*/ 804940 w 1094683"/>
                    <a:gd name="connsiteY5" fmla="*/ 410938 h 410942"/>
                    <a:gd name="connsiteX6" fmla="*/ 233 w 1094683"/>
                    <a:gd name="connsiteY6" fmla="*/ 410938 h 410942"/>
                    <a:gd name="connsiteX7" fmla="*/ 2 w 1094683"/>
                    <a:gd name="connsiteY7" fmla="*/ 112707 h 410942"/>
                    <a:gd name="connsiteX8" fmla="*/ 126811 w 1094683"/>
                    <a:gd name="connsiteY8" fmla="*/ 24716 h 41094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1012490 w 1094683"/>
                    <a:gd name="connsiteY4" fmla="*/ 309180 h 410402"/>
                    <a:gd name="connsiteX5" fmla="*/ 804940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04940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375 w 1094450"/>
                    <a:gd name="connsiteY7" fmla="*/ 102651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993 w 1094450"/>
                    <a:gd name="connsiteY7" fmla="*/ 101462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21700 w 1094450"/>
                    <a:gd name="connsiteY7" fmla="*/ 103127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685 w 1094450"/>
                    <a:gd name="connsiteY7" fmla="*/ 101700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685 w 1094450"/>
                    <a:gd name="connsiteY7" fmla="*/ 101700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8920 w 1094450"/>
                    <a:gd name="connsiteY7" fmla="*/ 103127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067 w 1094450"/>
                    <a:gd name="connsiteY7" fmla="*/ 102413 h 410402"/>
                    <a:gd name="connsiteX8" fmla="*/ 126578 w 1094450"/>
                    <a:gd name="connsiteY8" fmla="*/ 24176 h 410402"/>
                    <a:gd name="connsiteX0" fmla="*/ 109590 w 1077462"/>
                    <a:gd name="connsiteY0" fmla="*/ 24176 h 410398"/>
                    <a:gd name="connsiteX1" fmla="*/ 209698 w 1077462"/>
                    <a:gd name="connsiteY1" fmla="*/ 467 h 410398"/>
                    <a:gd name="connsiteX2" fmla="*/ 1076221 w 1077462"/>
                    <a:gd name="connsiteY2" fmla="*/ 637 h 410398"/>
                    <a:gd name="connsiteX3" fmla="*/ 1077462 w 1077462"/>
                    <a:gd name="connsiteY3" fmla="*/ 295249 h 410398"/>
                    <a:gd name="connsiteX4" fmla="*/ 933452 w 1077462"/>
                    <a:gd name="connsiteY4" fmla="*/ 393920 h 410398"/>
                    <a:gd name="connsiteX5" fmla="*/ 855424 w 1077462"/>
                    <a:gd name="connsiteY5" fmla="*/ 410398 h 410398"/>
                    <a:gd name="connsiteX6" fmla="*/ 0 w 1077462"/>
                    <a:gd name="connsiteY6" fmla="*/ 399217 h 410398"/>
                    <a:gd name="connsiteX7" fmla="*/ 79 w 1077462"/>
                    <a:gd name="connsiteY7" fmla="*/ 102413 h 410398"/>
                    <a:gd name="connsiteX8" fmla="*/ 109590 w 1077462"/>
                    <a:gd name="connsiteY8" fmla="*/ 24176 h 410398"/>
                    <a:gd name="connsiteX0" fmla="*/ 109590 w 1077462"/>
                    <a:gd name="connsiteY0" fmla="*/ 24176 h 410398"/>
                    <a:gd name="connsiteX1" fmla="*/ 209698 w 1077462"/>
                    <a:gd name="connsiteY1" fmla="*/ 467 h 410398"/>
                    <a:gd name="connsiteX2" fmla="*/ 1076221 w 1077462"/>
                    <a:gd name="connsiteY2" fmla="*/ 637 h 410398"/>
                    <a:gd name="connsiteX3" fmla="*/ 1077462 w 1077462"/>
                    <a:gd name="connsiteY3" fmla="*/ 295249 h 410398"/>
                    <a:gd name="connsiteX4" fmla="*/ 933452 w 1077462"/>
                    <a:gd name="connsiteY4" fmla="*/ 393920 h 410398"/>
                    <a:gd name="connsiteX5" fmla="*/ 855424 w 1077462"/>
                    <a:gd name="connsiteY5" fmla="*/ 410398 h 410398"/>
                    <a:gd name="connsiteX6" fmla="*/ 0 w 1077462"/>
                    <a:gd name="connsiteY6" fmla="*/ 399217 h 410398"/>
                    <a:gd name="connsiteX7" fmla="*/ 79 w 1077462"/>
                    <a:gd name="connsiteY7" fmla="*/ 102413 h 410398"/>
                    <a:gd name="connsiteX8" fmla="*/ 109590 w 1077462"/>
                    <a:gd name="connsiteY8" fmla="*/ 24176 h 410398"/>
                    <a:gd name="connsiteX0" fmla="*/ 181148 w 1149020"/>
                    <a:gd name="connsiteY0" fmla="*/ 24176 h 410398"/>
                    <a:gd name="connsiteX1" fmla="*/ 281256 w 1149020"/>
                    <a:gd name="connsiteY1" fmla="*/ 467 h 410398"/>
                    <a:gd name="connsiteX2" fmla="*/ 1147779 w 1149020"/>
                    <a:gd name="connsiteY2" fmla="*/ 637 h 410398"/>
                    <a:gd name="connsiteX3" fmla="*/ 1149020 w 1149020"/>
                    <a:gd name="connsiteY3" fmla="*/ 295249 h 410398"/>
                    <a:gd name="connsiteX4" fmla="*/ 1005010 w 1149020"/>
                    <a:gd name="connsiteY4" fmla="*/ 393920 h 410398"/>
                    <a:gd name="connsiteX5" fmla="*/ 926982 w 1149020"/>
                    <a:gd name="connsiteY5" fmla="*/ 410398 h 410398"/>
                    <a:gd name="connsiteX6" fmla="*/ 71558 w 1149020"/>
                    <a:gd name="connsiteY6" fmla="*/ 399217 h 410398"/>
                    <a:gd name="connsiteX7" fmla="*/ 71637 w 1149020"/>
                    <a:gd name="connsiteY7" fmla="*/ 102413 h 410398"/>
                    <a:gd name="connsiteX8" fmla="*/ 181148 w 1149020"/>
                    <a:gd name="connsiteY8" fmla="*/ 24176 h 410398"/>
                    <a:gd name="connsiteX0" fmla="*/ 117641 w 1085513"/>
                    <a:gd name="connsiteY0" fmla="*/ 24176 h 410398"/>
                    <a:gd name="connsiteX1" fmla="*/ 217749 w 1085513"/>
                    <a:gd name="connsiteY1" fmla="*/ 467 h 410398"/>
                    <a:gd name="connsiteX2" fmla="*/ 1084272 w 1085513"/>
                    <a:gd name="connsiteY2" fmla="*/ 637 h 410398"/>
                    <a:gd name="connsiteX3" fmla="*/ 1085513 w 1085513"/>
                    <a:gd name="connsiteY3" fmla="*/ 295249 h 410398"/>
                    <a:gd name="connsiteX4" fmla="*/ 941503 w 1085513"/>
                    <a:gd name="connsiteY4" fmla="*/ 393920 h 410398"/>
                    <a:gd name="connsiteX5" fmla="*/ 863475 w 1085513"/>
                    <a:gd name="connsiteY5" fmla="*/ 410398 h 410398"/>
                    <a:gd name="connsiteX6" fmla="*/ 8051 w 1085513"/>
                    <a:gd name="connsiteY6" fmla="*/ 399217 h 410398"/>
                    <a:gd name="connsiteX7" fmla="*/ 8130 w 1085513"/>
                    <a:gd name="connsiteY7" fmla="*/ 102413 h 410398"/>
                    <a:gd name="connsiteX8" fmla="*/ 117641 w 1085513"/>
                    <a:gd name="connsiteY8" fmla="*/ 24176 h 410398"/>
                    <a:gd name="connsiteX0" fmla="*/ 109590 w 1077462"/>
                    <a:gd name="connsiteY0" fmla="*/ 24176 h 410398"/>
                    <a:gd name="connsiteX1" fmla="*/ 209698 w 1077462"/>
                    <a:gd name="connsiteY1" fmla="*/ 467 h 410398"/>
                    <a:gd name="connsiteX2" fmla="*/ 1076221 w 1077462"/>
                    <a:gd name="connsiteY2" fmla="*/ 637 h 410398"/>
                    <a:gd name="connsiteX3" fmla="*/ 1077462 w 1077462"/>
                    <a:gd name="connsiteY3" fmla="*/ 295249 h 410398"/>
                    <a:gd name="connsiteX4" fmla="*/ 933452 w 1077462"/>
                    <a:gd name="connsiteY4" fmla="*/ 393920 h 410398"/>
                    <a:gd name="connsiteX5" fmla="*/ 855424 w 1077462"/>
                    <a:gd name="connsiteY5" fmla="*/ 410398 h 410398"/>
                    <a:gd name="connsiteX6" fmla="*/ 0 w 1077462"/>
                    <a:gd name="connsiteY6" fmla="*/ 399217 h 410398"/>
                    <a:gd name="connsiteX7" fmla="*/ 79 w 1077462"/>
                    <a:gd name="connsiteY7" fmla="*/ 102413 h 410398"/>
                    <a:gd name="connsiteX8" fmla="*/ 109590 w 1077462"/>
                    <a:gd name="connsiteY8" fmla="*/ 24176 h 410398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33452 w 1077462"/>
                    <a:gd name="connsiteY4" fmla="*/ 393920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33452 w 1077462"/>
                    <a:gd name="connsiteY4" fmla="*/ 393920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33452 w 1077462"/>
                    <a:gd name="connsiteY4" fmla="*/ 393920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0942 w 1077462"/>
                    <a:gd name="connsiteY4" fmla="*/ 376554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4649 w 1077462"/>
                    <a:gd name="connsiteY4" fmla="*/ 376316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4649 w 1077462"/>
                    <a:gd name="connsiteY4" fmla="*/ 376316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1251 w 1077462"/>
                    <a:gd name="connsiteY4" fmla="*/ 376792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1251 w 1077462"/>
                    <a:gd name="connsiteY4" fmla="*/ 376792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98466"/>
                    <a:gd name="connsiteY0" fmla="*/ 24176 h 399455"/>
                    <a:gd name="connsiteX1" fmla="*/ 209698 w 1098466"/>
                    <a:gd name="connsiteY1" fmla="*/ 467 h 399455"/>
                    <a:gd name="connsiteX2" fmla="*/ 1076221 w 1098466"/>
                    <a:gd name="connsiteY2" fmla="*/ 637 h 399455"/>
                    <a:gd name="connsiteX3" fmla="*/ 1098466 w 1098466"/>
                    <a:gd name="connsiteY3" fmla="*/ 286923 h 399455"/>
                    <a:gd name="connsiteX4" fmla="*/ 961251 w 1098466"/>
                    <a:gd name="connsiteY4" fmla="*/ 376792 h 399455"/>
                    <a:gd name="connsiteX5" fmla="*/ 874266 w 1098466"/>
                    <a:gd name="connsiteY5" fmla="*/ 399455 h 399455"/>
                    <a:gd name="connsiteX6" fmla="*/ 0 w 1098466"/>
                    <a:gd name="connsiteY6" fmla="*/ 399217 h 399455"/>
                    <a:gd name="connsiteX7" fmla="*/ 79 w 1098466"/>
                    <a:gd name="connsiteY7" fmla="*/ 102413 h 399455"/>
                    <a:gd name="connsiteX8" fmla="*/ 109590 w 1098466"/>
                    <a:gd name="connsiteY8" fmla="*/ 24176 h 399455"/>
                    <a:gd name="connsiteX0" fmla="*/ 109590 w 1098466"/>
                    <a:gd name="connsiteY0" fmla="*/ 24176 h 399455"/>
                    <a:gd name="connsiteX1" fmla="*/ 209698 w 1098466"/>
                    <a:gd name="connsiteY1" fmla="*/ 467 h 399455"/>
                    <a:gd name="connsiteX2" fmla="*/ 1076221 w 1098466"/>
                    <a:gd name="connsiteY2" fmla="*/ 637 h 399455"/>
                    <a:gd name="connsiteX3" fmla="*/ 1098466 w 1098466"/>
                    <a:gd name="connsiteY3" fmla="*/ 286923 h 399455"/>
                    <a:gd name="connsiteX4" fmla="*/ 961251 w 1098466"/>
                    <a:gd name="connsiteY4" fmla="*/ 376792 h 399455"/>
                    <a:gd name="connsiteX5" fmla="*/ 874266 w 1098466"/>
                    <a:gd name="connsiteY5" fmla="*/ 399455 h 399455"/>
                    <a:gd name="connsiteX6" fmla="*/ 0 w 1098466"/>
                    <a:gd name="connsiteY6" fmla="*/ 399217 h 399455"/>
                    <a:gd name="connsiteX7" fmla="*/ 79 w 1098466"/>
                    <a:gd name="connsiteY7" fmla="*/ 102413 h 399455"/>
                    <a:gd name="connsiteX8" fmla="*/ 109590 w 1098466"/>
                    <a:gd name="connsiteY8" fmla="*/ 24176 h 399455"/>
                    <a:gd name="connsiteX0" fmla="*/ 109590 w 1098470"/>
                    <a:gd name="connsiteY0" fmla="*/ 33768 h 409047"/>
                    <a:gd name="connsiteX1" fmla="*/ 209698 w 1098470"/>
                    <a:gd name="connsiteY1" fmla="*/ 10059 h 409047"/>
                    <a:gd name="connsiteX2" fmla="*/ 1098460 w 1098470"/>
                    <a:gd name="connsiteY2" fmla="*/ 0 h 409047"/>
                    <a:gd name="connsiteX3" fmla="*/ 1098466 w 1098470"/>
                    <a:gd name="connsiteY3" fmla="*/ 296515 h 409047"/>
                    <a:gd name="connsiteX4" fmla="*/ 961251 w 1098470"/>
                    <a:gd name="connsiteY4" fmla="*/ 386384 h 409047"/>
                    <a:gd name="connsiteX5" fmla="*/ 874266 w 1098470"/>
                    <a:gd name="connsiteY5" fmla="*/ 409047 h 409047"/>
                    <a:gd name="connsiteX6" fmla="*/ 0 w 1098470"/>
                    <a:gd name="connsiteY6" fmla="*/ 408809 h 409047"/>
                    <a:gd name="connsiteX7" fmla="*/ 79 w 1098470"/>
                    <a:gd name="connsiteY7" fmla="*/ 112005 h 409047"/>
                    <a:gd name="connsiteX8" fmla="*/ 109590 w 1098470"/>
                    <a:gd name="connsiteY8" fmla="*/ 33768 h 409047"/>
                    <a:gd name="connsiteX0" fmla="*/ 109590 w 1098466"/>
                    <a:gd name="connsiteY0" fmla="*/ 33768 h 409047"/>
                    <a:gd name="connsiteX1" fmla="*/ 209698 w 1098466"/>
                    <a:gd name="connsiteY1" fmla="*/ 10059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09590 w 1098466"/>
                    <a:gd name="connsiteY8" fmla="*/ 33768 h 409047"/>
                    <a:gd name="connsiteX0" fmla="*/ 109590 w 1098466"/>
                    <a:gd name="connsiteY0" fmla="*/ 33768 h 409047"/>
                    <a:gd name="connsiteX1" fmla="*/ 209698 w 1098466"/>
                    <a:gd name="connsiteY1" fmla="*/ 10059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09590 w 1098466"/>
                    <a:gd name="connsiteY8" fmla="*/ 33768 h 409047"/>
                    <a:gd name="connsiteX0" fmla="*/ 109590 w 1098466"/>
                    <a:gd name="connsiteY0" fmla="*/ 33768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09590 w 1098466"/>
                    <a:gd name="connsiteY8" fmla="*/ 33768 h 409047"/>
                    <a:gd name="connsiteX0" fmla="*/ 109590 w 1098466"/>
                    <a:gd name="connsiteY0" fmla="*/ 33768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09590 w 1098466"/>
                    <a:gd name="connsiteY8" fmla="*/ 33768 h 409047"/>
                    <a:gd name="connsiteX0" fmla="*/ 132138 w 1098466"/>
                    <a:gd name="connsiteY0" fmla="*/ 24354 h 409149"/>
                    <a:gd name="connsiteX1" fmla="*/ 230702 w 1098466"/>
                    <a:gd name="connsiteY1" fmla="*/ 407 h 409149"/>
                    <a:gd name="connsiteX2" fmla="*/ 1098460 w 1098466"/>
                    <a:gd name="connsiteY2" fmla="*/ 102 h 409149"/>
                    <a:gd name="connsiteX3" fmla="*/ 1098466 w 1098466"/>
                    <a:gd name="connsiteY3" fmla="*/ 296617 h 409149"/>
                    <a:gd name="connsiteX4" fmla="*/ 961251 w 1098466"/>
                    <a:gd name="connsiteY4" fmla="*/ 386486 h 409149"/>
                    <a:gd name="connsiteX5" fmla="*/ 874266 w 1098466"/>
                    <a:gd name="connsiteY5" fmla="*/ 409149 h 409149"/>
                    <a:gd name="connsiteX6" fmla="*/ 0 w 1098466"/>
                    <a:gd name="connsiteY6" fmla="*/ 408911 h 409149"/>
                    <a:gd name="connsiteX7" fmla="*/ 79 w 1098466"/>
                    <a:gd name="connsiteY7" fmla="*/ 112107 h 409149"/>
                    <a:gd name="connsiteX8" fmla="*/ 132138 w 1098466"/>
                    <a:gd name="connsiteY8" fmla="*/ 24354 h 409149"/>
                    <a:gd name="connsiteX0" fmla="*/ 142949 w 1098466"/>
                    <a:gd name="connsiteY0" fmla="*/ 21908 h 410271"/>
                    <a:gd name="connsiteX1" fmla="*/ 230702 w 1098466"/>
                    <a:gd name="connsiteY1" fmla="*/ 1529 h 410271"/>
                    <a:gd name="connsiteX2" fmla="*/ 1098460 w 1098466"/>
                    <a:gd name="connsiteY2" fmla="*/ 1224 h 410271"/>
                    <a:gd name="connsiteX3" fmla="*/ 1098466 w 1098466"/>
                    <a:gd name="connsiteY3" fmla="*/ 297739 h 410271"/>
                    <a:gd name="connsiteX4" fmla="*/ 961251 w 1098466"/>
                    <a:gd name="connsiteY4" fmla="*/ 387608 h 410271"/>
                    <a:gd name="connsiteX5" fmla="*/ 874266 w 1098466"/>
                    <a:gd name="connsiteY5" fmla="*/ 410271 h 410271"/>
                    <a:gd name="connsiteX6" fmla="*/ 0 w 1098466"/>
                    <a:gd name="connsiteY6" fmla="*/ 410033 h 410271"/>
                    <a:gd name="connsiteX7" fmla="*/ 79 w 1098466"/>
                    <a:gd name="connsiteY7" fmla="*/ 113229 h 410271"/>
                    <a:gd name="connsiteX8" fmla="*/ 142949 w 1098466"/>
                    <a:gd name="connsiteY8" fmla="*/ 21908 h 410271"/>
                    <a:gd name="connsiteX0" fmla="*/ 142949 w 1098466"/>
                    <a:gd name="connsiteY0" fmla="*/ 21908 h 410271"/>
                    <a:gd name="connsiteX1" fmla="*/ 230702 w 1098466"/>
                    <a:gd name="connsiteY1" fmla="*/ 1529 h 410271"/>
                    <a:gd name="connsiteX2" fmla="*/ 1098460 w 1098466"/>
                    <a:gd name="connsiteY2" fmla="*/ 1224 h 410271"/>
                    <a:gd name="connsiteX3" fmla="*/ 1098466 w 1098466"/>
                    <a:gd name="connsiteY3" fmla="*/ 297739 h 410271"/>
                    <a:gd name="connsiteX4" fmla="*/ 961251 w 1098466"/>
                    <a:gd name="connsiteY4" fmla="*/ 387608 h 410271"/>
                    <a:gd name="connsiteX5" fmla="*/ 874266 w 1098466"/>
                    <a:gd name="connsiteY5" fmla="*/ 410271 h 410271"/>
                    <a:gd name="connsiteX6" fmla="*/ 0 w 1098466"/>
                    <a:gd name="connsiteY6" fmla="*/ 410033 h 410271"/>
                    <a:gd name="connsiteX7" fmla="*/ 79 w 1098466"/>
                    <a:gd name="connsiteY7" fmla="*/ 113229 h 410271"/>
                    <a:gd name="connsiteX8" fmla="*/ 142949 w 1098466"/>
                    <a:gd name="connsiteY8" fmla="*/ 21908 h 410271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37698 w 1098466"/>
                    <a:gd name="connsiteY0" fmla="*/ 23539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37698 w 1098466"/>
                    <a:gd name="connsiteY8" fmla="*/ 23539 h 409047"/>
                    <a:gd name="connsiteX0" fmla="*/ 137698 w 1098466"/>
                    <a:gd name="connsiteY0" fmla="*/ 23539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37698 w 1098466"/>
                    <a:gd name="connsiteY8" fmla="*/ 23539 h 409047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033 w 1097248"/>
                    <a:gd name="connsiteY4" fmla="*/ 386384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033 w 1097248"/>
                    <a:gd name="connsiteY4" fmla="*/ 386384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033 w 1097248"/>
                    <a:gd name="connsiteY4" fmla="*/ 386384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651 w 1097248"/>
                    <a:gd name="connsiteY4" fmla="*/ 386622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651 w 1097248"/>
                    <a:gd name="connsiteY4" fmla="*/ 386622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8484"/>
                    <a:gd name="connsiteY0" fmla="*/ 23539 h 409285"/>
                    <a:gd name="connsiteX1" fmla="*/ 229484 w 1098484"/>
                    <a:gd name="connsiteY1" fmla="*/ 305 h 409285"/>
                    <a:gd name="connsiteX2" fmla="*/ 1097242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2005 h 409285"/>
                    <a:gd name="connsiteX8" fmla="*/ 136480 w 1098484"/>
                    <a:gd name="connsiteY8" fmla="*/ 23539 h 409285"/>
                    <a:gd name="connsiteX0" fmla="*/ 136480 w 1098484"/>
                    <a:gd name="connsiteY0" fmla="*/ 23539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2005 h 409285"/>
                    <a:gd name="connsiteX8" fmla="*/ 136480 w 1098484"/>
                    <a:gd name="connsiteY8" fmla="*/ 23539 h 409285"/>
                    <a:gd name="connsiteX0" fmla="*/ 136480 w 1098484"/>
                    <a:gd name="connsiteY0" fmla="*/ 23539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2005 h 409285"/>
                    <a:gd name="connsiteX8" fmla="*/ 136480 w 1098484"/>
                    <a:gd name="connsiteY8" fmla="*/ 23539 h 409285"/>
                    <a:gd name="connsiteX0" fmla="*/ 714 w 1098484"/>
                    <a:gd name="connsiteY0" fmla="*/ 112005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2005 h 409285"/>
                    <a:gd name="connsiteX0" fmla="*/ 35414 w 1133880"/>
                    <a:gd name="connsiteY0" fmla="*/ 409285 h 409285"/>
                    <a:gd name="connsiteX1" fmla="*/ 264880 w 1133880"/>
                    <a:gd name="connsiteY1" fmla="*/ 305 h 409285"/>
                    <a:gd name="connsiteX2" fmla="*/ 1133565 w 1133880"/>
                    <a:gd name="connsiteY2" fmla="*/ 0 h 409285"/>
                    <a:gd name="connsiteX3" fmla="*/ 1133880 w 1133880"/>
                    <a:gd name="connsiteY3" fmla="*/ 296753 h 409285"/>
                    <a:gd name="connsiteX4" fmla="*/ 996047 w 1133880"/>
                    <a:gd name="connsiteY4" fmla="*/ 386622 h 409285"/>
                    <a:gd name="connsiteX5" fmla="*/ 908444 w 1133880"/>
                    <a:gd name="connsiteY5" fmla="*/ 409047 h 409285"/>
                    <a:gd name="connsiteX6" fmla="*/ 35414 w 1133880"/>
                    <a:gd name="connsiteY6" fmla="*/ 409285 h 409285"/>
                    <a:gd name="connsiteX0" fmla="*/ 131824 w 967176"/>
                    <a:gd name="connsiteY0" fmla="*/ 409285 h 409285"/>
                    <a:gd name="connsiteX1" fmla="*/ 98176 w 967176"/>
                    <a:gd name="connsiteY1" fmla="*/ 305 h 409285"/>
                    <a:gd name="connsiteX2" fmla="*/ 966861 w 967176"/>
                    <a:gd name="connsiteY2" fmla="*/ 0 h 409285"/>
                    <a:gd name="connsiteX3" fmla="*/ 967176 w 967176"/>
                    <a:gd name="connsiteY3" fmla="*/ 296753 h 409285"/>
                    <a:gd name="connsiteX4" fmla="*/ 829343 w 967176"/>
                    <a:gd name="connsiteY4" fmla="*/ 386622 h 409285"/>
                    <a:gd name="connsiteX5" fmla="*/ 741740 w 967176"/>
                    <a:gd name="connsiteY5" fmla="*/ 409047 h 409285"/>
                    <a:gd name="connsiteX6" fmla="*/ 131824 w 967176"/>
                    <a:gd name="connsiteY6" fmla="*/ 409285 h 409285"/>
                    <a:gd name="connsiteX0" fmla="*/ 111633 w 946985"/>
                    <a:gd name="connsiteY0" fmla="*/ 409893 h 409893"/>
                    <a:gd name="connsiteX1" fmla="*/ 109985 w 946985"/>
                    <a:gd name="connsiteY1" fmla="*/ 0 h 409893"/>
                    <a:gd name="connsiteX2" fmla="*/ 946670 w 946985"/>
                    <a:gd name="connsiteY2" fmla="*/ 608 h 409893"/>
                    <a:gd name="connsiteX3" fmla="*/ 946985 w 946985"/>
                    <a:gd name="connsiteY3" fmla="*/ 297361 h 409893"/>
                    <a:gd name="connsiteX4" fmla="*/ 809152 w 946985"/>
                    <a:gd name="connsiteY4" fmla="*/ 387230 h 409893"/>
                    <a:gd name="connsiteX5" fmla="*/ 721549 w 946985"/>
                    <a:gd name="connsiteY5" fmla="*/ 409655 h 409893"/>
                    <a:gd name="connsiteX6" fmla="*/ 111633 w 946985"/>
                    <a:gd name="connsiteY6" fmla="*/ 409893 h 409893"/>
                    <a:gd name="connsiteX0" fmla="*/ 111633 w 946985"/>
                    <a:gd name="connsiteY0" fmla="*/ 409893 h 409893"/>
                    <a:gd name="connsiteX1" fmla="*/ 109985 w 946985"/>
                    <a:gd name="connsiteY1" fmla="*/ 0 h 409893"/>
                    <a:gd name="connsiteX2" fmla="*/ 946670 w 946985"/>
                    <a:gd name="connsiteY2" fmla="*/ 608 h 409893"/>
                    <a:gd name="connsiteX3" fmla="*/ 946985 w 946985"/>
                    <a:gd name="connsiteY3" fmla="*/ 297361 h 409893"/>
                    <a:gd name="connsiteX4" fmla="*/ 809152 w 946985"/>
                    <a:gd name="connsiteY4" fmla="*/ 387230 h 409893"/>
                    <a:gd name="connsiteX5" fmla="*/ 721549 w 946985"/>
                    <a:gd name="connsiteY5" fmla="*/ 409655 h 409893"/>
                    <a:gd name="connsiteX6" fmla="*/ 111633 w 946985"/>
                    <a:gd name="connsiteY6" fmla="*/ 409893 h 409893"/>
                    <a:gd name="connsiteX0" fmla="*/ 47685 w 883037"/>
                    <a:gd name="connsiteY0" fmla="*/ 409893 h 409893"/>
                    <a:gd name="connsiteX1" fmla="*/ 46037 w 883037"/>
                    <a:gd name="connsiteY1" fmla="*/ 0 h 409893"/>
                    <a:gd name="connsiteX2" fmla="*/ 882722 w 883037"/>
                    <a:gd name="connsiteY2" fmla="*/ 608 h 409893"/>
                    <a:gd name="connsiteX3" fmla="*/ 883037 w 883037"/>
                    <a:gd name="connsiteY3" fmla="*/ 297361 h 409893"/>
                    <a:gd name="connsiteX4" fmla="*/ 745204 w 883037"/>
                    <a:gd name="connsiteY4" fmla="*/ 387230 h 409893"/>
                    <a:gd name="connsiteX5" fmla="*/ 657601 w 883037"/>
                    <a:gd name="connsiteY5" fmla="*/ 409655 h 409893"/>
                    <a:gd name="connsiteX6" fmla="*/ 47685 w 883037"/>
                    <a:gd name="connsiteY6" fmla="*/ 409893 h 409893"/>
                    <a:gd name="connsiteX0" fmla="*/ 1648 w 837000"/>
                    <a:gd name="connsiteY0" fmla="*/ 409893 h 409893"/>
                    <a:gd name="connsiteX1" fmla="*/ 0 w 837000"/>
                    <a:gd name="connsiteY1" fmla="*/ 0 h 409893"/>
                    <a:gd name="connsiteX2" fmla="*/ 836685 w 837000"/>
                    <a:gd name="connsiteY2" fmla="*/ 608 h 409893"/>
                    <a:gd name="connsiteX3" fmla="*/ 837000 w 837000"/>
                    <a:gd name="connsiteY3" fmla="*/ 297361 h 409893"/>
                    <a:gd name="connsiteX4" fmla="*/ 699167 w 837000"/>
                    <a:gd name="connsiteY4" fmla="*/ 387230 h 409893"/>
                    <a:gd name="connsiteX5" fmla="*/ 611564 w 837000"/>
                    <a:gd name="connsiteY5" fmla="*/ 409655 h 409893"/>
                    <a:gd name="connsiteX6" fmla="*/ 1648 w 837000"/>
                    <a:gd name="connsiteY6" fmla="*/ 409893 h 409893"/>
                    <a:gd name="connsiteX0" fmla="*/ 1648 w 837000"/>
                    <a:gd name="connsiteY0" fmla="*/ 409893 h 409893"/>
                    <a:gd name="connsiteX1" fmla="*/ 0 w 837000"/>
                    <a:gd name="connsiteY1" fmla="*/ 0 h 409893"/>
                    <a:gd name="connsiteX2" fmla="*/ 836685 w 837000"/>
                    <a:gd name="connsiteY2" fmla="*/ 608 h 409893"/>
                    <a:gd name="connsiteX3" fmla="*/ 837000 w 837000"/>
                    <a:gd name="connsiteY3" fmla="*/ 297361 h 409893"/>
                    <a:gd name="connsiteX4" fmla="*/ 699167 w 837000"/>
                    <a:gd name="connsiteY4" fmla="*/ 387230 h 409893"/>
                    <a:gd name="connsiteX5" fmla="*/ 611564 w 837000"/>
                    <a:gd name="connsiteY5" fmla="*/ 409655 h 409893"/>
                    <a:gd name="connsiteX6" fmla="*/ 1648 w 837000"/>
                    <a:gd name="connsiteY6" fmla="*/ 409893 h 409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37000" h="409893">
                      <a:moveTo>
                        <a:pt x="1648" y="409893"/>
                      </a:moveTo>
                      <a:cubicBezTo>
                        <a:pt x="2240" y="227668"/>
                        <a:pt x="1866" y="145803"/>
                        <a:pt x="0" y="0"/>
                      </a:cubicBezTo>
                      <a:lnTo>
                        <a:pt x="836685" y="608"/>
                      </a:lnTo>
                      <a:cubicBezTo>
                        <a:pt x="836842" y="148984"/>
                        <a:pt x="836997" y="149103"/>
                        <a:pt x="837000" y="297361"/>
                      </a:cubicBezTo>
                      <a:lnTo>
                        <a:pt x="699167" y="387230"/>
                      </a:lnTo>
                      <a:cubicBezTo>
                        <a:pt x="677914" y="399036"/>
                        <a:pt x="653821" y="410217"/>
                        <a:pt x="611564" y="409655"/>
                      </a:cubicBezTo>
                      <a:lnTo>
                        <a:pt x="1648" y="40989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A94515"/>
                    </a:gs>
                    <a:gs pos="99000">
                      <a:srgbClr val="FE8015"/>
                    </a:gs>
                  </a:gsLst>
                  <a:lin ang="13200000" scaled="0"/>
                </a:gra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54" name="Rettangolo 5">
                  <a:extLst>
                    <a:ext uri="{FF2B5EF4-FFF2-40B4-BE49-F238E27FC236}">
                      <a16:creationId xmlns:a16="http://schemas.microsoft.com/office/drawing/2014/main" xmlns="" id="{9D7AADF2-54C1-4001-A90D-DB2AF54C63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8386" y="2943999"/>
                  <a:ext cx="1862560" cy="1152528"/>
                </a:xfrm>
                <a:custGeom>
                  <a:avLst/>
                  <a:gdLst>
                    <a:gd name="connsiteX0" fmla="*/ 0 w 1085849"/>
                    <a:gd name="connsiteY0" fmla="*/ 0 h 409761"/>
                    <a:gd name="connsiteX1" fmla="*/ 1085849 w 1085849"/>
                    <a:gd name="connsiteY1" fmla="*/ 0 h 409761"/>
                    <a:gd name="connsiteX2" fmla="*/ 1085849 w 1085849"/>
                    <a:gd name="connsiteY2" fmla="*/ 409761 h 409761"/>
                    <a:gd name="connsiteX3" fmla="*/ 0 w 1085849"/>
                    <a:gd name="connsiteY3" fmla="*/ 409761 h 409761"/>
                    <a:gd name="connsiteX4" fmla="*/ 0 w 1085849"/>
                    <a:gd name="connsiteY4" fmla="*/ 0 h 409761"/>
                    <a:gd name="connsiteX0" fmla="*/ 0 w 1085849"/>
                    <a:gd name="connsiteY0" fmla="*/ 0 h 409761"/>
                    <a:gd name="connsiteX1" fmla="*/ 161925 w 1085849"/>
                    <a:gd name="connsiteY1" fmla="*/ 3361 h 409761"/>
                    <a:gd name="connsiteX2" fmla="*/ 1085849 w 1085849"/>
                    <a:gd name="connsiteY2" fmla="*/ 0 h 409761"/>
                    <a:gd name="connsiteX3" fmla="*/ 1085849 w 1085849"/>
                    <a:gd name="connsiteY3" fmla="*/ 409761 h 409761"/>
                    <a:gd name="connsiteX4" fmla="*/ 0 w 1085849"/>
                    <a:gd name="connsiteY4" fmla="*/ 409761 h 409761"/>
                    <a:gd name="connsiteX5" fmla="*/ 0 w 1085849"/>
                    <a:gd name="connsiteY5" fmla="*/ 0 h 409761"/>
                    <a:gd name="connsiteX0" fmla="*/ 3175 w 1089024"/>
                    <a:gd name="connsiteY0" fmla="*/ 0 h 409761"/>
                    <a:gd name="connsiteX1" fmla="*/ 165100 w 1089024"/>
                    <a:gd name="connsiteY1" fmla="*/ 3361 h 409761"/>
                    <a:gd name="connsiteX2" fmla="*/ 1089024 w 1089024"/>
                    <a:gd name="connsiteY2" fmla="*/ 0 h 409761"/>
                    <a:gd name="connsiteX3" fmla="*/ 1089024 w 1089024"/>
                    <a:gd name="connsiteY3" fmla="*/ 409761 h 409761"/>
                    <a:gd name="connsiteX4" fmla="*/ 3175 w 1089024"/>
                    <a:gd name="connsiteY4" fmla="*/ 409761 h 409761"/>
                    <a:gd name="connsiteX5" fmla="*/ 0 w 1089024"/>
                    <a:gd name="connsiteY5" fmla="*/ 130361 h 409761"/>
                    <a:gd name="connsiteX6" fmla="*/ 3175 w 1089024"/>
                    <a:gd name="connsiteY6" fmla="*/ 0 h 409761"/>
                    <a:gd name="connsiteX0" fmla="*/ 3175 w 1089024"/>
                    <a:gd name="connsiteY0" fmla="*/ 0 h 409761"/>
                    <a:gd name="connsiteX1" fmla="*/ 165100 w 1089024"/>
                    <a:gd name="connsiteY1" fmla="*/ 3361 h 409761"/>
                    <a:gd name="connsiteX2" fmla="*/ 1089024 w 1089024"/>
                    <a:gd name="connsiteY2" fmla="*/ 0 h 409761"/>
                    <a:gd name="connsiteX3" fmla="*/ 1089024 w 1089024"/>
                    <a:gd name="connsiteY3" fmla="*/ 409761 h 409761"/>
                    <a:gd name="connsiteX4" fmla="*/ 927100 w 1089024"/>
                    <a:gd name="connsiteY4" fmla="*/ 409761 h 409761"/>
                    <a:gd name="connsiteX5" fmla="*/ 3175 w 1089024"/>
                    <a:gd name="connsiteY5" fmla="*/ 409761 h 409761"/>
                    <a:gd name="connsiteX6" fmla="*/ 0 w 1089024"/>
                    <a:gd name="connsiteY6" fmla="*/ 130361 h 409761"/>
                    <a:gd name="connsiteX7" fmla="*/ 3175 w 1089024"/>
                    <a:gd name="connsiteY7" fmla="*/ 0 h 409761"/>
                    <a:gd name="connsiteX0" fmla="*/ 3175 w 1089024"/>
                    <a:gd name="connsiteY0" fmla="*/ 0 h 409761"/>
                    <a:gd name="connsiteX1" fmla="*/ 165100 w 1089024"/>
                    <a:gd name="connsiteY1" fmla="*/ 3361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3175 w 1089024"/>
                    <a:gd name="connsiteY8" fmla="*/ 0 h 409761"/>
                    <a:gd name="connsiteX0" fmla="*/ 3175 w 1089024"/>
                    <a:gd name="connsiteY0" fmla="*/ 0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3175 w 1089024"/>
                    <a:gd name="connsiteY8" fmla="*/ 0 h 409761"/>
                    <a:gd name="connsiteX0" fmla="*/ 81182 w 1089024"/>
                    <a:gd name="connsiteY0" fmla="*/ 62378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81182 w 1089024"/>
                    <a:gd name="connsiteY8" fmla="*/ 62378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12707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12707 h 409761"/>
                    <a:gd name="connsiteX8" fmla="*/ 126809 w 1089024"/>
                    <a:gd name="connsiteY8" fmla="*/ 24716 h 409761"/>
                    <a:gd name="connsiteX0" fmla="*/ 126810 w 1089025"/>
                    <a:gd name="connsiteY0" fmla="*/ 24716 h 409761"/>
                    <a:gd name="connsiteX1" fmla="*/ 226918 w 1089025"/>
                    <a:gd name="connsiteY1" fmla="*/ 1007 h 409761"/>
                    <a:gd name="connsiteX2" fmla="*/ 1089025 w 1089025"/>
                    <a:gd name="connsiteY2" fmla="*/ 0 h 409761"/>
                    <a:gd name="connsiteX3" fmla="*/ 1085851 w 1089025"/>
                    <a:gd name="connsiteY3" fmla="*/ 324036 h 409761"/>
                    <a:gd name="connsiteX4" fmla="*/ 1089025 w 1089025"/>
                    <a:gd name="connsiteY4" fmla="*/ 409761 h 409761"/>
                    <a:gd name="connsiteX5" fmla="*/ 927101 w 1089025"/>
                    <a:gd name="connsiteY5" fmla="*/ 409761 h 409761"/>
                    <a:gd name="connsiteX6" fmla="*/ 3176 w 1089025"/>
                    <a:gd name="connsiteY6" fmla="*/ 409761 h 409761"/>
                    <a:gd name="connsiteX7" fmla="*/ 1 w 1089025"/>
                    <a:gd name="connsiteY7" fmla="*/ 112707 h 409761"/>
                    <a:gd name="connsiteX8" fmla="*/ 126810 w 1089025"/>
                    <a:gd name="connsiteY8" fmla="*/ 24716 h 409761"/>
                    <a:gd name="connsiteX0" fmla="*/ 126856 w 1089071"/>
                    <a:gd name="connsiteY0" fmla="*/ 24716 h 410938"/>
                    <a:gd name="connsiteX1" fmla="*/ 226964 w 1089071"/>
                    <a:gd name="connsiteY1" fmla="*/ 1007 h 410938"/>
                    <a:gd name="connsiteX2" fmla="*/ 1089071 w 1089071"/>
                    <a:gd name="connsiteY2" fmla="*/ 0 h 410938"/>
                    <a:gd name="connsiteX3" fmla="*/ 1085897 w 1089071"/>
                    <a:gd name="connsiteY3" fmla="*/ 324036 h 410938"/>
                    <a:gd name="connsiteX4" fmla="*/ 1089071 w 1089071"/>
                    <a:gd name="connsiteY4" fmla="*/ 409761 h 410938"/>
                    <a:gd name="connsiteX5" fmla="*/ 927147 w 1089071"/>
                    <a:gd name="connsiteY5" fmla="*/ 409761 h 410938"/>
                    <a:gd name="connsiteX6" fmla="*/ 278 w 1089071"/>
                    <a:gd name="connsiteY6" fmla="*/ 410938 h 410938"/>
                    <a:gd name="connsiteX7" fmla="*/ 47 w 1089071"/>
                    <a:gd name="connsiteY7" fmla="*/ 112707 h 410938"/>
                    <a:gd name="connsiteX8" fmla="*/ 126856 w 1089071"/>
                    <a:gd name="connsiteY8" fmla="*/ 24716 h 410938"/>
                    <a:gd name="connsiteX0" fmla="*/ 126811 w 1089026"/>
                    <a:gd name="connsiteY0" fmla="*/ 24716 h 410942"/>
                    <a:gd name="connsiteX1" fmla="*/ 226919 w 1089026"/>
                    <a:gd name="connsiteY1" fmla="*/ 1007 h 410942"/>
                    <a:gd name="connsiteX2" fmla="*/ 1089026 w 1089026"/>
                    <a:gd name="connsiteY2" fmla="*/ 0 h 410942"/>
                    <a:gd name="connsiteX3" fmla="*/ 1085852 w 1089026"/>
                    <a:gd name="connsiteY3" fmla="*/ 324036 h 410942"/>
                    <a:gd name="connsiteX4" fmla="*/ 1089026 w 1089026"/>
                    <a:gd name="connsiteY4" fmla="*/ 409761 h 410942"/>
                    <a:gd name="connsiteX5" fmla="*/ 927102 w 1089026"/>
                    <a:gd name="connsiteY5" fmla="*/ 409761 h 410942"/>
                    <a:gd name="connsiteX6" fmla="*/ 233 w 1089026"/>
                    <a:gd name="connsiteY6" fmla="*/ 410938 h 410942"/>
                    <a:gd name="connsiteX7" fmla="*/ 2 w 1089026"/>
                    <a:gd name="connsiteY7" fmla="*/ 112707 h 410942"/>
                    <a:gd name="connsiteX8" fmla="*/ 126811 w 1089026"/>
                    <a:gd name="connsiteY8" fmla="*/ 24716 h 410942"/>
                    <a:gd name="connsiteX0" fmla="*/ 126811 w 1089026"/>
                    <a:gd name="connsiteY0" fmla="*/ 24716 h 410942"/>
                    <a:gd name="connsiteX1" fmla="*/ 226919 w 1089026"/>
                    <a:gd name="connsiteY1" fmla="*/ 1007 h 410942"/>
                    <a:gd name="connsiteX2" fmla="*/ 1089026 w 1089026"/>
                    <a:gd name="connsiteY2" fmla="*/ 0 h 410942"/>
                    <a:gd name="connsiteX3" fmla="*/ 1085852 w 1089026"/>
                    <a:gd name="connsiteY3" fmla="*/ 324036 h 410942"/>
                    <a:gd name="connsiteX4" fmla="*/ 1089026 w 1089026"/>
                    <a:gd name="connsiteY4" fmla="*/ 409761 h 410942"/>
                    <a:gd name="connsiteX5" fmla="*/ 804940 w 1089026"/>
                    <a:gd name="connsiteY5" fmla="*/ 410938 h 410942"/>
                    <a:gd name="connsiteX6" fmla="*/ 233 w 1089026"/>
                    <a:gd name="connsiteY6" fmla="*/ 410938 h 410942"/>
                    <a:gd name="connsiteX7" fmla="*/ 2 w 1089026"/>
                    <a:gd name="connsiteY7" fmla="*/ 112707 h 410942"/>
                    <a:gd name="connsiteX8" fmla="*/ 126811 w 1089026"/>
                    <a:gd name="connsiteY8" fmla="*/ 24716 h 410942"/>
                    <a:gd name="connsiteX0" fmla="*/ 126811 w 1089026"/>
                    <a:gd name="connsiteY0" fmla="*/ 24716 h 410942"/>
                    <a:gd name="connsiteX1" fmla="*/ 226919 w 1089026"/>
                    <a:gd name="connsiteY1" fmla="*/ 1007 h 410942"/>
                    <a:gd name="connsiteX2" fmla="*/ 1089026 w 1089026"/>
                    <a:gd name="connsiteY2" fmla="*/ 0 h 410942"/>
                    <a:gd name="connsiteX3" fmla="*/ 1085852 w 1089026"/>
                    <a:gd name="connsiteY3" fmla="*/ 324036 h 410942"/>
                    <a:gd name="connsiteX4" fmla="*/ 1012490 w 1089026"/>
                    <a:gd name="connsiteY4" fmla="*/ 309720 h 410942"/>
                    <a:gd name="connsiteX5" fmla="*/ 804940 w 1089026"/>
                    <a:gd name="connsiteY5" fmla="*/ 410938 h 410942"/>
                    <a:gd name="connsiteX6" fmla="*/ 233 w 1089026"/>
                    <a:gd name="connsiteY6" fmla="*/ 410938 h 410942"/>
                    <a:gd name="connsiteX7" fmla="*/ 2 w 1089026"/>
                    <a:gd name="connsiteY7" fmla="*/ 112707 h 410942"/>
                    <a:gd name="connsiteX8" fmla="*/ 126811 w 1089026"/>
                    <a:gd name="connsiteY8" fmla="*/ 24716 h 410942"/>
                    <a:gd name="connsiteX0" fmla="*/ 126811 w 1094683"/>
                    <a:gd name="connsiteY0" fmla="*/ 24716 h 410942"/>
                    <a:gd name="connsiteX1" fmla="*/ 226919 w 1094683"/>
                    <a:gd name="connsiteY1" fmla="*/ 1007 h 410942"/>
                    <a:gd name="connsiteX2" fmla="*/ 1089026 w 1094683"/>
                    <a:gd name="connsiteY2" fmla="*/ 0 h 410942"/>
                    <a:gd name="connsiteX3" fmla="*/ 1094683 w 1094683"/>
                    <a:gd name="connsiteY3" fmla="*/ 295789 h 410942"/>
                    <a:gd name="connsiteX4" fmla="*/ 1012490 w 1094683"/>
                    <a:gd name="connsiteY4" fmla="*/ 309720 h 410942"/>
                    <a:gd name="connsiteX5" fmla="*/ 804940 w 1094683"/>
                    <a:gd name="connsiteY5" fmla="*/ 410938 h 410942"/>
                    <a:gd name="connsiteX6" fmla="*/ 233 w 1094683"/>
                    <a:gd name="connsiteY6" fmla="*/ 410938 h 410942"/>
                    <a:gd name="connsiteX7" fmla="*/ 2 w 1094683"/>
                    <a:gd name="connsiteY7" fmla="*/ 112707 h 410942"/>
                    <a:gd name="connsiteX8" fmla="*/ 126811 w 1094683"/>
                    <a:gd name="connsiteY8" fmla="*/ 24716 h 41094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1012490 w 1094683"/>
                    <a:gd name="connsiteY4" fmla="*/ 309180 h 410402"/>
                    <a:gd name="connsiteX5" fmla="*/ 804940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04940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375 w 1094450"/>
                    <a:gd name="connsiteY7" fmla="*/ 102651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993 w 1094450"/>
                    <a:gd name="connsiteY7" fmla="*/ 101462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21700 w 1094450"/>
                    <a:gd name="connsiteY7" fmla="*/ 103127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685 w 1094450"/>
                    <a:gd name="connsiteY7" fmla="*/ 101700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685 w 1094450"/>
                    <a:gd name="connsiteY7" fmla="*/ 101700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8920 w 1094450"/>
                    <a:gd name="connsiteY7" fmla="*/ 103127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067 w 1094450"/>
                    <a:gd name="connsiteY7" fmla="*/ 102413 h 410402"/>
                    <a:gd name="connsiteX8" fmla="*/ 126578 w 1094450"/>
                    <a:gd name="connsiteY8" fmla="*/ 24176 h 410402"/>
                    <a:gd name="connsiteX0" fmla="*/ 109590 w 1077462"/>
                    <a:gd name="connsiteY0" fmla="*/ 24176 h 410398"/>
                    <a:gd name="connsiteX1" fmla="*/ 209698 w 1077462"/>
                    <a:gd name="connsiteY1" fmla="*/ 467 h 410398"/>
                    <a:gd name="connsiteX2" fmla="*/ 1076221 w 1077462"/>
                    <a:gd name="connsiteY2" fmla="*/ 637 h 410398"/>
                    <a:gd name="connsiteX3" fmla="*/ 1077462 w 1077462"/>
                    <a:gd name="connsiteY3" fmla="*/ 295249 h 410398"/>
                    <a:gd name="connsiteX4" fmla="*/ 933452 w 1077462"/>
                    <a:gd name="connsiteY4" fmla="*/ 393920 h 410398"/>
                    <a:gd name="connsiteX5" fmla="*/ 855424 w 1077462"/>
                    <a:gd name="connsiteY5" fmla="*/ 410398 h 410398"/>
                    <a:gd name="connsiteX6" fmla="*/ 0 w 1077462"/>
                    <a:gd name="connsiteY6" fmla="*/ 399217 h 410398"/>
                    <a:gd name="connsiteX7" fmla="*/ 79 w 1077462"/>
                    <a:gd name="connsiteY7" fmla="*/ 102413 h 410398"/>
                    <a:gd name="connsiteX8" fmla="*/ 109590 w 1077462"/>
                    <a:gd name="connsiteY8" fmla="*/ 24176 h 410398"/>
                    <a:gd name="connsiteX0" fmla="*/ 109590 w 1077462"/>
                    <a:gd name="connsiteY0" fmla="*/ 24176 h 410398"/>
                    <a:gd name="connsiteX1" fmla="*/ 209698 w 1077462"/>
                    <a:gd name="connsiteY1" fmla="*/ 467 h 410398"/>
                    <a:gd name="connsiteX2" fmla="*/ 1076221 w 1077462"/>
                    <a:gd name="connsiteY2" fmla="*/ 637 h 410398"/>
                    <a:gd name="connsiteX3" fmla="*/ 1077462 w 1077462"/>
                    <a:gd name="connsiteY3" fmla="*/ 295249 h 410398"/>
                    <a:gd name="connsiteX4" fmla="*/ 933452 w 1077462"/>
                    <a:gd name="connsiteY4" fmla="*/ 393920 h 410398"/>
                    <a:gd name="connsiteX5" fmla="*/ 855424 w 1077462"/>
                    <a:gd name="connsiteY5" fmla="*/ 410398 h 410398"/>
                    <a:gd name="connsiteX6" fmla="*/ 0 w 1077462"/>
                    <a:gd name="connsiteY6" fmla="*/ 399217 h 410398"/>
                    <a:gd name="connsiteX7" fmla="*/ 79 w 1077462"/>
                    <a:gd name="connsiteY7" fmla="*/ 102413 h 410398"/>
                    <a:gd name="connsiteX8" fmla="*/ 109590 w 1077462"/>
                    <a:gd name="connsiteY8" fmla="*/ 24176 h 410398"/>
                    <a:gd name="connsiteX0" fmla="*/ 181148 w 1149020"/>
                    <a:gd name="connsiteY0" fmla="*/ 24176 h 410398"/>
                    <a:gd name="connsiteX1" fmla="*/ 281256 w 1149020"/>
                    <a:gd name="connsiteY1" fmla="*/ 467 h 410398"/>
                    <a:gd name="connsiteX2" fmla="*/ 1147779 w 1149020"/>
                    <a:gd name="connsiteY2" fmla="*/ 637 h 410398"/>
                    <a:gd name="connsiteX3" fmla="*/ 1149020 w 1149020"/>
                    <a:gd name="connsiteY3" fmla="*/ 295249 h 410398"/>
                    <a:gd name="connsiteX4" fmla="*/ 1005010 w 1149020"/>
                    <a:gd name="connsiteY4" fmla="*/ 393920 h 410398"/>
                    <a:gd name="connsiteX5" fmla="*/ 926982 w 1149020"/>
                    <a:gd name="connsiteY5" fmla="*/ 410398 h 410398"/>
                    <a:gd name="connsiteX6" fmla="*/ 71558 w 1149020"/>
                    <a:gd name="connsiteY6" fmla="*/ 399217 h 410398"/>
                    <a:gd name="connsiteX7" fmla="*/ 71637 w 1149020"/>
                    <a:gd name="connsiteY7" fmla="*/ 102413 h 410398"/>
                    <a:gd name="connsiteX8" fmla="*/ 181148 w 1149020"/>
                    <a:gd name="connsiteY8" fmla="*/ 24176 h 410398"/>
                    <a:gd name="connsiteX0" fmla="*/ 117641 w 1085513"/>
                    <a:gd name="connsiteY0" fmla="*/ 24176 h 410398"/>
                    <a:gd name="connsiteX1" fmla="*/ 217749 w 1085513"/>
                    <a:gd name="connsiteY1" fmla="*/ 467 h 410398"/>
                    <a:gd name="connsiteX2" fmla="*/ 1084272 w 1085513"/>
                    <a:gd name="connsiteY2" fmla="*/ 637 h 410398"/>
                    <a:gd name="connsiteX3" fmla="*/ 1085513 w 1085513"/>
                    <a:gd name="connsiteY3" fmla="*/ 295249 h 410398"/>
                    <a:gd name="connsiteX4" fmla="*/ 941503 w 1085513"/>
                    <a:gd name="connsiteY4" fmla="*/ 393920 h 410398"/>
                    <a:gd name="connsiteX5" fmla="*/ 863475 w 1085513"/>
                    <a:gd name="connsiteY5" fmla="*/ 410398 h 410398"/>
                    <a:gd name="connsiteX6" fmla="*/ 8051 w 1085513"/>
                    <a:gd name="connsiteY6" fmla="*/ 399217 h 410398"/>
                    <a:gd name="connsiteX7" fmla="*/ 8130 w 1085513"/>
                    <a:gd name="connsiteY7" fmla="*/ 102413 h 410398"/>
                    <a:gd name="connsiteX8" fmla="*/ 117641 w 1085513"/>
                    <a:gd name="connsiteY8" fmla="*/ 24176 h 410398"/>
                    <a:gd name="connsiteX0" fmla="*/ 109590 w 1077462"/>
                    <a:gd name="connsiteY0" fmla="*/ 24176 h 410398"/>
                    <a:gd name="connsiteX1" fmla="*/ 209698 w 1077462"/>
                    <a:gd name="connsiteY1" fmla="*/ 467 h 410398"/>
                    <a:gd name="connsiteX2" fmla="*/ 1076221 w 1077462"/>
                    <a:gd name="connsiteY2" fmla="*/ 637 h 410398"/>
                    <a:gd name="connsiteX3" fmla="*/ 1077462 w 1077462"/>
                    <a:gd name="connsiteY3" fmla="*/ 295249 h 410398"/>
                    <a:gd name="connsiteX4" fmla="*/ 933452 w 1077462"/>
                    <a:gd name="connsiteY4" fmla="*/ 393920 h 410398"/>
                    <a:gd name="connsiteX5" fmla="*/ 855424 w 1077462"/>
                    <a:gd name="connsiteY5" fmla="*/ 410398 h 410398"/>
                    <a:gd name="connsiteX6" fmla="*/ 0 w 1077462"/>
                    <a:gd name="connsiteY6" fmla="*/ 399217 h 410398"/>
                    <a:gd name="connsiteX7" fmla="*/ 79 w 1077462"/>
                    <a:gd name="connsiteY7" fmla="*/ 102413 h 410398"/>
                    <a:gd name="connsiteX8" fmla="*/ 109590 w 1077462"/>
                    <a:gd name="connsiteY8" fmla="*/ 24176 h 410398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33452 w 1077462"/>
                    <a:gd name="connsiteY4" fmla="*/ 393920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33452 w 1077462"/>
                    <a:gd name="connsiteY4" fmla="*/ 393920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33452 w 1077462"/>
                    <a:gd name="connsiteY4" fmla="*/ 393920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0942 w 1077462"/>
                    <a:gd name="connsiteY4" fmla="*/ 376554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4649 w 1077462"/>
                    <a:gd name="connsiteY4" fmla="*/ 376316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4649 w 1077462"/>
                    <a:gd name="connsiteY4" fmla="*/ 376316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1251 w 1077462"/>
                    <a:gd name="connsiteY4" fmla="*/ 376792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1251 w 1077462"/>
                    <a:gd name="connsiteY4" fmla="*/ 376792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98466"/>
                    <a:gd name="connsiteY0" fmla="*/ 24176 h 399455"/>
                    <a:gd name="connsiteX1" fmla="*/ 209698 w 1098466"/>
                    <a:gd name="connsiteY1" fmla="*/ 467 h 399455"/>
                    <a:gd name="connsiteX2" fmla="*/ 1076221 w 1098466"/>
                    <a:gd name="connsiteY2" fmla="*/ 637 h 399455"/>
                    <a:gd name="connsiteX3" fmla="*/ 1098466 w 1098466"/>
                    <a:gd name="connsiteY3" fmla="*/ 286923 h 399455"/>
                    <a:gd name="connsiteX4" fmla="*/ 961251 w 1098466"/>
                    <a:gd name="connsiteY4" fmla="*/ 376792 h 399455"/>
                    <a:gd name="connsiteX5" fmla="*/ 874266 w 1098466"/>
                    <a:gd name="connsiteY5" fmla="*/ 399455 h 399455"/>
                    <a:gd name="connsiteX6" fmla="*/ 0 w 1098466"/>
                    <a:gd name="connsiteY6" fmla="*/ 399217 h 399455"/>
                    <a:gd name="connsiteX7" fmla="*/ 79 w 1098466"/>
                    <a:gd name="connsiteY7" fmla="*/ 102413 h 399455"/>
                    <a:gd name="connsiteX8" fmla="*/ 109590 w 1098466"/>
                    <a:gd name="connsiteY8" fmla="*/ 24176 h 399455"/>
                    <a:gd name="connsiteX0" fmla="*/ 109590 w 1098466"/>
                    <a:gd name="connsiteY0" fmla="*/ 24176 h 399455"/>
                    <a:gd name="connsiteX1" fmla="*/ 209698 w 1098466"/>
                    <a:gd name="connsiteY1" fmla="*/ 467 h 399455"/>
                    <a:gd name="connsiteX2" fmla="*/ 1076221 w 1098466"/>
                    <a:gd name="connsiteY2" fmla="*/ 637 h 399455"/>
                    <a:gd name="connsiteX3" fmla="*/ 1098466 w 1098466"/>
                    <a:gd name="connsiteY3" fmla="*/ 286923 h 399455"/>
                    <a:gd name="connsiteX4" fmla="*/ 961251 w 1098466"/>
                    <a:gd name="connsiteY4" fmla="*/ 376792 h 399455"/>
                    <a:gd name="connsiteX5" fmla="*/ 874266 w 1098466"/>
                    <a:gd name="connsiteY5" fmla="*/ 399455 h 399455"/>
                    <a:gd name="connsiteX6" fmla="*/ 0 w 1098466"/>
                    <a:gd name="connsiteY6" fmla="*/ 399217 h 399455"/>
                    <a:gd name="connsiteX7" fmla="*/ 79 w 1098466"/>
                    <a:gd name="connsiteY7" fmla="*/ 102413 h 399455"/>
                    <a:gd name="connsiteX8" fmla="*/ 109590 w 1098466"/>
                    <a:gd name="connsiteY8" fmla="*/ 24176 h 399455"/>
                    <a:gd name="connsiteX0" fmla="*/ 109590 w 1098470"/>
                    <a:gd name="connsiteY0" fmla="*/ 33768 h 409047"/>
                    <a:gd name="connsiteX1" fmla="*/ 209698 w 1098470"/>
                    <a:gd name="connsiteY1" fmla="*/ 10059 h 409047"/>
                    <a:gd name="connsiteX2" fmla="*/ 1098460 w 1098470"/>
                    <a:gd name="connsiteY2" fmla="*/ 0 h 409047"/>
                    <a:gd name="connsiteX3" fmla="*/ 1098466 w 1098470"/>
                    <a:gd name="connsiteY3" fmla="*/ 296515 h 409047"/>
                    <a:gd name="connsiteX4" fmla="*/ 961251 w 1098470"/>
                    <a:gd name="connsiteY4" fmla="*/ 386384 h 409047"/>
                    <a:gd name="connsiteX5" fmla="*/ 874266 w 1098470"/>
                    <a:gd name="connsiteY5" fmla="*/ 409047 h 409047"/>
                    <a:gd name="connsiteX6" fmla="*/ 0 w 1098470"/>
                    <a:gd name="connsiteY6" fmla="*/ 408809 h 409047"/>
                    <a:gd name="connsiteX7" fmla="*/ 79 w 1098470"/>
                    <a:gd name="connsiteY7" fmla="*/ 112005 h 409047"/>
                    <a:gd name="connsiteX8" fmla="*/ 109590 w 1098470"/>
                    <a:gd name="connsiteY8" fmla="*/ 33768 h 409047"/>
                    <a:gd name="connsiteX0" fmla="*/ 109590 w 1098466"/>
                    <a:gd name="connsiteY0" fmla="*/ 33768 h 409047"/>
                    <a:gd name="connsiteX1" fmla="*/ 209698 w 1098466"/>
                    <a:gd name="connsiteY1" fmla="*/ 10059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09590 w 1098466"/>
                    <a:gd name="connsiteY8" fmla="*/ 33768 h 409047"/>
                    <a:gd name="connsiteX0" fmla="*/ 109590 w 1098466"/>
                    <a:gd name="connsiteY0" fmla="*/ 33768 h 409047"/>
                    <a:gd name="connsiteX1" fmla="*/ 209698 w 1098466"/>
                    <a:gd name="connsiteY1" fmla="*/ 10059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09590 w 1098466"/>
                    <a:gd name="connsiteY8" fmla="*/ 33768 h 409047"/>
                    <a:gd name="connsiteX0" fmla="*/ 109590 w 1098466"/>
                    <a:gd name="connsiteY0" fmla="*/ 33768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09590 w 1098466"/>
                    <a:gd name="connsiteY8" fmla="*/ 33768 h 409047"/>
                    <a:gd name="connsiteX0" fmla="*/ 109590 w 1098466"/>
                    <a:gd name="connsiteY0" fmla="*/ 33768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09590 w 1098466"/>
                    <a:gd name="connsiteY8" fmla="*/ 33768 h 409047"/>
                    <a:gd name="connsiteX0" fmla="*/ 132138 w 1098466"/>
                    <a:gd name="connsiteY0" fmla="*/ 24354 h 409149"/>
                    <a:gd name="connsiteX1" fmla="*/ 230702 w 1098466"/>
                    <a:gd name="connsiteY1" fmla="*/ 407 h 409149"/>
                    <a:gd name="connsiteX2" fmla="*/ 1098460 w 1098466"/>
                    <a:gd name="connsiteY2" fmla="*/ 102 h 409149"/>
                    <a:gd name="connsiteX3" fmla="*/ 1098466 w 1098466"/>
                    <a:gd name="connsiteY3" fmla="*/ 296617 h 409149"/>
                    <a:gd name="connsiteX4" fmla="*/ 961251 w 1098466"/>
                    <a:gd name="connsiteY4" fmla="*/ 386486 h 409149"/>
                    <a:gd name="connsiteX5" fmla="*/ 874266 w 1098466"/>
                    <a:gd name="connsiteY5" fmla="*/ 409149 h 409149"/>
                    <a:gd name="connsiteX6" fmla="*/ 0 w 1098466"/>
                    <a:gd name="connsiteY6" fmla="*/ 408911 h 409149"/>
                    <a:gd name="connsiteX7" fmla="*/ 79 w 1098466"/>
                    <a:gd name="connsiteY7" fmla="*/ 112107 h 409149"/>
                    <a:gd name="connsiteX8" fmla="*/ 132138 w 1098466"/>
                    <a:gd name="connsiteY8" fmla="*/ 24354 h 409149"/>
                    <a:gd name="connsiteX0" fmla="*/ 142949 w 1098466"/>
                    <a:gd name="connsiteY0" fmla="*/ 21908 h 410271"/>
                    <a:gd name="connsiteX1" fmla="*/ 230702 w 1098466"/>
                    <a:gd name="connsiteY1" fmla="*/ 1529 h 410271"/>
                    <a:gd name="connsiteX2" fmla="*/ 1098460 w 1098466"/>
                    <a:gd name="connsiteY2" fmla="*/ 1224 h 410271"/>
                    <a:gd name="connsiteX3" fmla="*/ 1098466 w 1098466"/>
                    <a:gd name="connsiteY3" fmla="*/ 297739 h 410271"/>
                    <a:gd name="connsiteX4" fmla="*/ 961251 w 1098466"/>
                    <a:gd name="connsiteY4" fmla="*/ 387608 h 410271"/>
                    <a:gd name="connsiteX5" fmla="*/ 874266 w 1098466"/>
                    <a:gd name="connsiteY5" fmla="*/ 410271 h 410271"/>
                    <a:gd name="connsiteX6" fmla="*/ 0 w 1098466"/>
                    <a:gd name="connsiteY6" fmla="*/ 410033 h 410271"/>
                    <a:gd name="connsiteX7" fmla="*/ 79 w 1098466"/>
                    <a:gd name="connsiteY7" fmla="*/ 113229 h 410271"/>
                    <a:gd name="connsiteX8" fmla="*/ 142949 w 1098466"/>
                    <a:gd name="connsiteY8" fmla="*/ 21908 h 410271"/>
                    <a:gd name="connsiteX0" fmla="*/ 142949 w 1098466"/>
                    <a:gd name="connsiteY0" fmla="*/ 21908 h 410271"/>
                    <a:gd name="connsiteX1" fmla="*/ 230702 w 1098466"/>
                    <a:gd name="connsiteY1" fmla="*/ 1529 h 410271"/>
                    <a:gd name="connsiteX2" fmla="*/ 1098460 w 1098466"/>
                    <a:gd name="connsiteY2" fmla="*/ 1224 h 410271"/>
                    <a:gd name="connsiteX3" fmla="*/ 1098466 w 1098466"/>
                    <a:gd name="connsiteY3" fmla="*/ 297739 h 410271"/>
                    <a:gd name="connsiteX4" fmla="*/ 961251 w 1098466"/>
                    <a:gd name="connsiteY4" fmla="*/ 387608 h 410271"/>
                    <a:gd name="connsiteX5" fmla="*/ 874266 w 1098466"/>
                    <a:gd name="connsiteY5" fmla="*/ 410271 h 410271"/>
                    <a:gd name="connsiteX6" fmla="*/ 0 w 1098466"/>
                    <a:gd name="connsiteY6" fmla="*/ 410033 h 410271"/>
                    <a:gd name="connsiteX7" fmla="*/ 79 w 1098466"/>
                    <a:gd name="connsiteY7" fmla="*/ 113229 h 410271"/>
                    <a:gd name="connsiteX8" fmla="*/ 142949 w 1098466"/>
                    <a:gd name="connsiteY8" fmla="*/ 21908 h 410271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37698 w 1098466"/>
                    <a:gd name="connsiteY0" fmla="*/ 23539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37698 w 1098466"/>
                    <a:gd name="connsiteY8" fmla="*/ 23539 h 409047"/>
                    <a:gd name="connsiteX0" fmla="*/ 137698 w 1098466"/>
                    <a:gd name="connsiteY0" fmla="*/ 23539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37698 w 1098466"/>
                    <a:gd name="connsiteY8" fmla="*/ 23539 h 409047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033 w 1097248"/>
                    <a:gd name="connsiteY4" fmla="*/ 386384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033 w 1097248"/>
                    <a:gd name="connsiteY4" fmla="*/ 386384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033 w 1097248"/>
                    <a:gd name="connsiteY4" fmla="*/ 386384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651 w 1097248"/>
                    <a:gd name="connsiteY4" fmla="*/ 386622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651 w 1097248"/>
                    <a:gd name="connsiteY4" fmla="*/ 386622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8484"/>
                    <a:gd name="connsiteY0" fmla="*/ 23539 h 409285"/>
                    <a:gd name="connsiteX1" fmla="*/ 229484 w 1098484"/>
                    <a:gd name="connsiteY1" fmla="*/ 305 h 409285"/>
                    <a:gd name="connsiteX2" fmla="*/ 1097242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2005 h 409285"/>
                    <a:gd name="connsiteX8" fmla="*/ 136480 w 1098484"/>
                    <a:gd name="connsiteY8" fmla="*/ 23539 h 409285"/>
                    <a:gd name="connsiteX0" fmla="*/ 136480 w 1098484"/>
                    <a:gd name="connsiteY0" fmla="*/ 23539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2005 h 409285"/>
                    <a:gd name="connsiteX8" fmla="*/ 136480 w 1098484"/>
                    <a:gd name="connsiteY8" fmla="*/ 23539 h 409285"/>
                    <a:gd name="connsiteX0" fmla="*/ 136480 w 1098484"/>
                    <a:gd name="connsiteY0" fmla="*/ 23539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2005 h 409285"/>
                    <a:gd name="connsiteX8" fmla="*/ 136480 w 1098484"/>
                    <a:gd name="connsiteY8" fmla="*/ 23539 h 409285"/>
                    <a:gd name="connsiteX0" fmla="*/ 136480 w 1098484"/>
                    <a:gd name="connsiteY0" fmla="*/ 23539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09941 h 409285"/>
                    <a:gd name="connsiteX8" fmla="*/ 136480 w 1098484"/>
                    <a:gd name="connsiteY8" fmla="*/ 23539 h 409285"/>
                    <a:gd name="connsiteX0" fmla="*/ 133912 w 1098484"/>
                    <a:gd name="connsiteY0" fmla="*/ 21991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09941 h 409285"/>
                    <a:gd name="connsiteX8" fmla="*/ 133912 w 1098484"/>
                    <a:gd name="connsiteY8" fmla="*/ 21991 h 409285"/>
                    <a:gd name="connsiteX0" fmla="*/ 133912 w 1098484"/>
                    <a:gd name="connsiteY0" fmla="*/ 21991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0715 h 409285"/>
                    <a:gd name="connsiteX8" fmla="*/ 133912 w 1098484"/>
                    <a:gd name="connsiteY8" fmla="*/ 21991 h 409285"/>
                    <a:gd name="connsiteX0" fmla="*/ 133912 w 1098484"/>
                    <a:gd name="connsiteY0" fmla="*/ 21991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1747 h 409285"/>
                    <a:gd name="connsiteX8" fmla="*/ 133912 w 1098484"/>
                    <a:gd name="connsiteY8" fmla="*/ 21991 h 409285"/>
                    <a:gd name="connsiteX0" fmla="*/ 133912 w 1098484"/>
                    <a:gd name="connsiteY0" fmla="*/ 21991 h 409285"/>
                    <a:gd name="connsiteX1" fmla="*/ 22627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1747 h 409285"/>
                    <a:gd name="connsiteX8" fmla="*/ 133912 w 1098484"/>
                    <a:gd name="connsiteY8" fmla="*/ 21991 h 409285"/>
                    <a:gd name="connsiteX0" fmla="*/ 133912 w 1098484"/>
                    <a:gd name="connsiteY0" fmla="*/ 21991 h 409285"/>
                    <a:gd name="connsiteX1" fmla="*/ 22627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1747 h 409285"/>
                    <a:gd name="connsiteX8" fmla="*/ 133912 w 1098484"/>
                    <a:gd name="connsiteY8" fmla="*/ 21991 h 409285"/>
                    <a:gd name="connsiteX0" fmla="*/ 133912 w 1098484"/>
                    <a:gd name="connsiteY0" fmla="*/ 21991 h 409285"/>
                    <a:gd name="connsiteX1" fmla="*/ 22627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1935 w 1098484"/>
                    <a:gd name="connsiteY4" fmla="*/ 388170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1747 h 409285"/>
                    <a:gd name="connsiteX8" fmla="*/ 133912 w 1098484"/>
                    <a:gd name="connsiteY8" fmla="*/ 21991 h 409285"/>
                    <a:gd name="connsiteX0" fmla="*/ 714 w 1098484"/>
                    <a:gd name="connsiteY0" fmla="*/ 111747 h 409285"/>
                    <a:gd name="connsiteX1" fmla="*/ 22627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1935 w 1098484"/>
                    <a:gd name="connsiteY4" fmla="*/ 388170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1747 h 409285"/>
                    <a:gd name="connsiteX0" fmla="*/ 36065 w 1134531"/>
                    <a:gd name="connsiteY0" fmla="*/ 409285 h 409285"/>
                    <a:gd name="connsiteX1" fmla="*/ 262321 w 1134531"/>
                    <a:gd name="connsiteY1" fmla="*/ 305 h 409285"/>
                    <a:gd name="connsiteX2" fmla="*/ 1134216 w 1134531"/>
                    <a:gd name="connsiteY2" fmla="*/ 0 h 409285"/>
                    <a:gd name="connsiteX3" fmla="*/ 1134531 w 1134531"/>
                    <a:gd name="connsiteY3" fmla="*/ 296753 h 409285"/>
                    <a:gd name="connsiteX4" fmla="*/ 997982 w 1134531"/>
                    <a:gd name="connsiteY4" fmla="*/ 388170 h 409285"/>
                    <a:gd name="connsiteX5" fmla="*/ 909095 w 1134531"/>
                    <a:gd name="connsiteY5" fmla="*/ 409047 h 409285"/>
                    <a:gd name="connsiteX6" fmla="*/ 36065 w 1134531"/>
                    <a:gd name="connsiteY6" fmla="*/ 409285 h 409285"/>
                    <a:gd name="connsiteX0" fmla="*/ 0 w 1098466"/>
                    <a:gd name="connsiteY0" fmla="*/ 409285 h 409285"/>
                    <a:gd name="connsiteX1" fmla="*/ 226256 w 1098466"/>
                    <a:gd name="connsiteY1" fmla="*/ 305 h 409285"/>
                    <a:gd name="connsiteX2" fmla="*/ 1098151 w 1098466"/>
                    <a:gd name="connsiteY2" fmla="*/ 0 h 409285"/>
                    <a:gd name="connsiteX3" fmla="*/ 1098466 w 1098466"/>
                    <a:gd name="connsiteY3" fmla="*/ 296753 h 409285"/>
                    <a:gd name="connsiteX4" fmla="*/ 961917 w 1098466"/>
                    <a:gd name="connsiteY4" fmla="*/ 388170 h 409285"/>
                    <a:gd name="connsiteX5" fmla="*/ 873030 w 1098466"/>
                    <a:gd name="connsiteY5" fmla="*/ 409047 h 409285"/>
                    <a:gd name="connsiteX6" fmla="*/ 0 w 1098466"/>
                    <a:gd name="connsiteY6" fmla="*/ 409285 h 409285"/>
                    <a:gd name="connsiteX0" fmla="*/ 96829 w 927781"/>
                    <a:gd name="connsiteY0" fmla="*/ 409285 h 409285"/>
                    <a:gd name="connsiteX1" fmla="*/ 55571 w 927781"/>
                    <a:gd name="connsiteY1" fmla="*/ 305 h 409285"/>
                    <a:gd name="connsiteX2" fmla="*/ 927466 w 927781"/>
                    <a:gd name="connsiteY2" fmla="*/ 0 h 409285"/>
                    <a:gd name="connsiteX3" fmla="*/ 927781 w 927781"/>
                    <a:gd name="connsiteY3" fmla="*/ 296753 h 409285"/>
                    <a:gd name="connsiteX4" fmla="*/ 791232 w 927781"/>
                    <a:gd name="connsiteY4" fmla="*/ 388170 h 409285"/>
                    <a:gd name="connsiteX5" fmla="*/ 702345 w 927781"/>
                    <a:gd name="connsiteY5" fmla="*/ 409047 h 409285"/>
                    <a:gd name="connsiteX6" fmla="*/ 96829 w 927781"/>
                    <a:gd name="connsiteY6" fmla="*/ 409285 h 409285"/>
                    <a:gd name="connsiteX0" fmla="*/ 50395 w 881347"/>
                    <a:gd name="connsiteY0" fmla="*/ 409285 h 409285"/>
                    <a:gd name="connsiteX1" fmla="*/ 63379 w 881347"/>
                    <a:gd name="connsiteY1" fmla="*/ 305 h 409285"/>
                    <a:gd name="connsiteX2" fmla="*/ 881032 w 881347"/>
                    <a:gd name="connsiteY2" fmla="*/ 0 h 409285"/>
                    <a:gd name="connsiteX3" fmla="*/ 881347 w 881347"/>
                    <a:gd name="connsiteY3" fmla="*/ 296753 h 409285"/>
                    <a:gd name="connsiteX4" fmla="*/ 744798 w 881347"/>
                    <a:gd name="connsiteY4" fmla="*/ 388170 h 409285"/>
                    <a:gd name="connsiteX5" fmla="*/ 655911 w 881347"/>
                    <a:gd name="connsiteY5" fmla="*/ 409047 h 409285"/>
                    <a:gd name="connsiteX6" fmla="*/ 50395 w 881347"/>
                    <a:gd name="connsiteY6" fmla="*/ 409285 h 409285"/>
                    <a:gd name="connsiteX0" fmla="*/ 0 w 830952"/>
                    <a:gd name="connsiteY0" fmla="*/ 409285 h 409285"/>
                    <a:gd name="connsiteX1" fmla="*/ 12984 w 830952"/>
                    <a:gd name="connsiteY1" fmla="*/ 305 h 409285"/>
                    <a:gd name="connsiteX2" fmla="*/ 830637 w 830952"/>
                    <a:gd name="connsiteY2" fmla="*/ 0 h 409285"/>
                    <a:gd name="connsiteX3" fmla="*/ 830952 w 830952"/>
                    <a:gd name="connsiteY3" fmla="*/ 296753 h 409285"/>
                    <a:gd name="connsiteX4" fmla="*/ 694403 w 830952"/>
                    <a:gd name="connsiteY4" fmla="*/ 388170 h 409285"/>
                    <a:gd name="connsiteX5" fmla="*/ 605516 w 830952"/>
                    <a:gd name="connsiteY5" fmla="*/ 409047 h 409285"/>
                    <a:gd name="connsiteX6" fmla="*/ 0 w 830952"/>
                    <a:gd name="connsiteY6" fmla="*/ 409285 h 409285"/>
                    <a:gd name="connsiteX0" fmla="*/ 0 w 830952"/>
                    <a:gd name="connsiteY0" fmla="*/ 409285 h 409285"/>
                    <a:gd name="connsiteX1" fmla="*/ 12984 w 830952"/>
                    <a:gd name="connsiteY1" fmla="*/ 305 h 409285"/>
                    <a:gd name="connsiteX2" fmla="*/ 830637 w 830952"/>
                    <a:gd name="connsiteY2" fmla="*/ 0 h 409285"/>
                    <a:gd name="connsiteX3" fmla="*/ 830952 w 830952"/>
                    <a:gd name="connsiteY3" fmla="*/ 296753 h 409285"/>
                    <a:gd name="connsiteX4" fmla="*/ 694403 w 830952"/>
                    <a:gd name="connsiteY4" fmla="*/ 388170 h 409285"/>
                    <a:gd name="connsiteX5" fmla="*/ 605516 w 830952"/>
                    <a:gd name="connsiteY5" fmla="*/ 409047 h 409285"/>
                    <a:gd name="connsiteX6" fmla="*/ 0 w 830952"/>
                    <a:gd name="connsiteY6" fmla="*/ 409285 h 409285"/>
                    <a:gd name="connsiteX0" fmla="*/ 0 w 830641"/>
                    <a:gd name="connsiteY0" fmla="*/ 409285 h 409285"/>
                    <a:gd name="connsiteX1" fmla="*/ 12984 w 830641"/>
                    <a:gd name="connsiteY1" fmla="*/ 305 h 409285"/>
                    <a:gd name="connsiteX2" fmla="*/ 830637 w 830641"/>
                    <a:gd name="connsiteY2" fmla="*/ 0 h 409285"/>
                    <a:gd name="connsiteX3" fmla="*/ 826779 w 830641"/>
                    <a:gd name="connsiteY3" fmla="*/ 295979 h 409285"/>
                    <a:gd name="connsiteX4" fmla="*/ 694403 w 830641"/>
                    <a:gd name="connsiteY4" fmla="*/ 388170 h 409285"/>
                    <a:gd name="connsiteX5" fmla="*/ 605516 w 830641"/>
                    <a:gd name="connsiteY5" fmla="*/ 409047 h 409285"/>
                    <a:gd name="connsiteX6" fmla="*/ 0 w 830641"/>
                    <a:gd name="connsiteY6" fmla="*/ 409285 h 409285"/>
                    <a:gd name="connsiteX0" fmla="*/ 0 w 827137"/>
                    <a:gd name="connsiteY0" fmla="*/ 408980 h 408980"/>
                    <a:gd name="connsiteX1" fmla="*/ 12984 w 827137"/>
                    <a:gd name="connsiteY1" fmla="*/ 0 h 408980"/>
                    <a:gd name="connsiteX2" fmla="*/ 827106 w 827137"/>
                    <a:gd name="connsiteY2" fmla="*/ 2792 h 408980"/>
                    <a:gd name="connsiteX3" fmla="*/ 826779 w 827137"/>
                    <a:gd name="connsiteY3" fmla="*/ 295674 h 408980"/>
                    <a:gd name="connsiteX4" fmla="*/ 694403 w 827137"/>
                    <a:gd name="connsiteY4" fmla="*/ 387865 h 408980"/>
                    <a:gd name="connsiteX5" fmla="*/ 605516 w 827137"/>
                    <a:gd name="connsiteY5" fmla="*/ 408742 h 408980"/>
                    <a:gd name="connsiteX6" fmla="*/ 0 w 827137"/>
                    <a:gd name="connsiteY6" fmla="*/ 408980 h 408980"/>
                    <a:gd name="connsiteX0" fmla="*/ 0 w 827137"/>
                    <a:gd name="connsiteY0" fmla="*/ 406400 h 406400"/>
                    <a:gd name="connsiteX1" fmla="*/ 8490 w 827137"/>
                    <a:gd name="connsiteY1" fmla="*/ 0 h 406400"/>
                    <a:gd name="connsiteX2" fmla="*/ 827106 w 827137"/>
                    <a:gd name="connsiteY2" fmla="*/ 212 h 406400"/>
                    <a:gd name="connsiteX3" fmla="*/ 826779 w 827137"/>
                    <a:gd name="connsiteY3" fmla="*/ 293094 h 406400"/>
                    <a:gd name="connsiteX4" fmla="*/ 694403 w 827137"/>
                    <a:gd name="connsiteY4" fmla="*/ 385285 h 406400"/>
                    <a:gd name="connsiteX5" fmla="*/ 605516 w 827137"/>
                    <a:gd name="connsiteY5" fmla="*/ 406162 h 406400"/>
                    <a:gd name="connsiteX6" fmla="*/ 0 w 827137"/>
                    <a:gd name="connsiteY6" fmla="*/ 406400 h 406400"/>
                    <a:gd name="connsiteX0" fmla="*/ 1462 w 818647"/>
                    <a:gd name="connsiteY0" fmla="*/ 403562 h 406185"/>
                    <a:gd name="connsiteX1" fmla="*/ 0 w 818647"/>
                    <a:gd name="connsiteY1" fmla="*/ 0 h 406185"/>
                    <a:gd name="connsiteX2" fmla="*/ 818616 w 818647"/>
                    <a:gd name="connsiteY2" fmla="*/ 212 h 406185"/>
                    <a:gd name="connsiteX3" fmla="*/ 818289 w 818647"/>
                    <a:gd name="connsiteY3" fmla="*/ 293094 h 406185"/>
                    <a:gd name="connsiteX4" fmla="*/ 685913 w 818647"/>
                    <a:gd name="connsiteY4" fmla="*/ 385285 h 406185"/>
                    <a:gd name="connsiteX5" fmla="*/ 597026 w 818647"/>
                    <a:gd name="connsiteY5" fmla="*/ 406162 h 406185"/>
                    <a:gd name="connsiteX6" fmla="*/ 1462 w 818647"/>
                    <a:gd name="connsiteY6" fmla="*/ 403562 h 406185"/>
                    <a:gd name="connsiteX0" fmla="*/ 1462 w 818647"/>
                    <a:gd name="connsiteY0" fmla="*/ 403562 h 403870"/>
                    <a:gd name="connsiteX1" fmla="*/ 0 w 818647"/>
                    <a:gd name="connsiteY1" fmla="*/ 0 h 403870"/>
                    <a:gd name="connsiteX2" fmla="*/ 818616 w 818647"/>
                    <a:gd name="connsiteY2" fmla="*/ 212 h 403870"/>
                    <a:gd name="connsiteX3" fmla="*/ 818289 w 818647"/>
                    <a:gd name="connsiteY3" fmla="*/ 293094 h 403870"/>
                    <a:gd name="connsiteX4" fmla="*/ 685913 w 818647"/>
                    <a:gd name="connsiteY4" fmla="*/ 385285 h 403870"/>
                    <a:gd name="connsiteX5" fmla="*/ 597347 w 818647"/>
                    <a:gd name="connsiteY5" fmla="*/ 403840 h 403870"/>
                    <a:gd name="connsiteX6" fmla="*/ 1462 w 818647"/>
                    <a:gd name="connsiteY6" fmla="*/ 403562 h 403870"/>
                    <a:gd name="connsiteX0" fmla="*/ 1462 w 818647"/>
                    <a:gd name="connsiteY0" fmla="*/ 403562 h 403864"/>
                    <a:gd name="connsiteX1" fmla="*/ 0 w 818647"/>
                    <a:gd name="connsiteY1" fmla="*/ 0 h 403864"/>
                    <a:gd name="connsiteX2" fmla="*/ 818616 w 818647"/>
                    <a:gd name="connsiteY2" fmla="*/ 212 h 403864"/>
                    <a:gd name="connsiteX3" fmla="*/ 818289 w 818647"/>
                    <a:gd name="connsiteY3" fmla="*/ 293094 h 403864"/>
                    <a:gd name="connsiteX4" fmla="*/ 684950 w 818647"/>
                    <a:gd name="connsiteY4" fmla="*/ 383479 h 403864"/>
                    <a:gd name="connsiteX5" fmla="*/ 597347 w 818647"/>
                    <a:gd name="connsiteY5" fmla="*/ 403840 h 403864"/>
                    <a:gd name="connsiteX6" fmla="*/ 1462 w 818647"/>
                    <a:gd name="connsiteY6" fmla="*/ 403562 h 403864"/>
                    <a:gd name="connsiteX0" fmla="*/ 1462 w 818647"/>
                    <a:gd name="connsiteY0" fmla="*/ 403562 h 403865"/>
                    <a:gd name="connsiteX1" fmla="*/ 0 w 818647"/>
                    <a:gd name="connsiteY1" fmla="*/ 0 h 403865"/>
                    <a:gd name="connsiteX2" fmla="*/ 818616 w 818647"/>
                    <a:gd name="connsiteY2" fmla="*/ 212 h 403865"/>
                    <a:gd name="connsiteX3" fmla="*/ 818289 w 818647"/>
                    <a:gd name="connsiteY3" fmla="*/ 293094 h 403865"/>
                    <a:gd name="connsiteX4" fmla="*/ 683345 w 818647"/>
                    <a:gd name="connsiteY4" fmla="*/ 383737 h 403865"/>
                    <a:gd name="connsiteX5" fmla="*/ 597347 w 818647"/>
                    <a:gd name="connsiteY5" fmla="*/ 403840 h 403865"/>
                    <a:gd name="connsiteX6" fmla="*/ 1462 w 818647"/>
                    <a:gd name="connsiteY6" fmla="*/ 403562 h 403865"/>
                    <a:gd name="connsiteX0" fmla="*/ 1462 w 818647"/>
                    <a:gd name="connsiteY0" fmla="*/ 403562 h 403866"/>
                    <a:gd name="connsiteX1" fmla="*/ 0 w 818647"/>
                    <a:gd name="connsiteY1" fmla="*/ 0 h 403866"/>
                    <a:gd name="connsiteX2" fmla="*/ 818616 w 818647"/>
                    <a:gd name="connsiteY2" fmla="*/ 212 h 403866"/>
                    <a:gd name="connsiteX3" fmla="*/ 818289 w 818647"/>
                    <a:gd name="connsiteY3" fmla="*/ 293094 h 403866"/>
                    <a:gd name="connsiteX4" fmla="*/ 683345 w 818647"/>
                    <a:gd name="connsiteY4" fmla="*/ 383737 h 403866"/>
                    <a:gd name="connsiteX5" fmla="*/ 597347 w 818647"/>
                    <a:gd name="connsiteY5" fmla="*/ 403840 h 403866"/>
                    <a:gd name="connsiteX6" fmla="*/ 1462 w 818647"/>
                    <a:gd name="connsiteY6" fmla="*/ 403562 h 403866"/>
                    <a:gd name="connsiteX0" fmla="*/ 1462 w 818647"/>
                    <a:gd name="connsiteY0" fmla="*/ 406750 h 407054"/>
                    <a:gd name="connsiteX1" fmla="*/ 0 w 818647"/>
                    <a:gd name="connsiteY1" fmla="*/ 3188 h 407054"/>
                    <a:gd name="connsiteX2" fmla="*/ 818616 w 818647"/>
                    <a:gd name="connsiteY2" fmla="*/ 0 h 407054"/>
                    <a:gd name="connsiteX3" fmla="*/ 818289 w 818647"/>
                    <a:gd name="connsiteY3" fmla="*/ 296282 h 407054"/>
                    <a:gd name="connsiteX4" fmla="*/ 683345 w 818647"/>
                    <a:gd name="connsiteY4" fmla="*/ 386925 h 407054"/>
                    <a:gd name="connsiteX5" fmla="*/ 597347 w 818647"/>
                    <a:gd name="connsiteY5" fmla="*/ 407028 h 407054"/>
                    <a:gd name="connsiteX6" fmla="*/ 1462 w 818647"/>
                    <a:gd name="connsiteY6" fmla="*/ 406750 h 407054"/>
                    <a:gd name="connsiteX0" fmla="*/ 1462 w 818647"/>
                    <a:gd name="connsiteY0" fmla="*/ 406962 h 407266"/>
                    <a:gd name="connsiteX1" fmla="*/ 0 w 818647"/>
                    <a:gd name="connsiteY1" fmla="*/ 0 h 407266"/>
                    <a:gd name="connsiteX2" fmla="*/ 818616 w 818647"/>
                    <a:gd name="connsiteY2" fmla="*/ 212 h 407266"/>
                    <a:gd name="connsiteX3" fmla="*/ 818289 w 818647"/>
                    <a:gd name="connsiteY3" fmla="*/ 296494 h 407266"/>
                    <a:gd name="connsiteX4" fmla="*/ 683345 w 818647"/>
                    <a:gd name="connsiteY4" fmla="*/ 387137 h 407266"/>
                    <a:gd name="connsiteX5" fmla="*/ 597347 w 818647"/>
                    <a:gd name="connsiteY5" fmla="*/ 407240 h 407266"/>
                    <a:gd name="connsiteX6" fmla="*/ 1462 w 818647"/>
                    <a:gd name="connsiteY6" fmla="*/ 406962 h 407266"/>
                    <a:gd name="connsiteX0" fmla="*/ 1462 w 822519"/>
                    <a:gd name="connsiteY0" fmla="*/ 406962 h 407266"/>
                    <a:gd name="connsiteX1" fmla="*/ 0 w 822519"/>
                    <a:gd name="connsiteY1" fmla="*/ 0 h 407266"/>
                    <a:gd name="connsiteX2" fmla="*/ 818616 w 822519"/>
                    <a:gd name="connsiteY2" fmla="*/ 212 h 407266"/>
                    <a:gd name="connsiteX3" fmla="*/ 822519 w 822519"/>
                    <a:gd name="connsiteY3" fmla="*/ 294227 h 407266"/>
                    <a:gd name="connsiteX4" fmla="*/ 683345 w 822519"/>
                    <a:gd name="connsiteY4" fmla="*/ 387137 h 407266"/>
                    <a:gd name="connsiteX5" fmla="*/ 597347 w 822519"/>
                    <a:gd name="connsiteY5" fmla="*/ 407240 h 407266"/>
                    <a:gd name="connsiteX6" fmla="*/ 1462 w 822519"/>
                    <a:gd name="connsiteY6" fmla="*/ 406962 h 407266"/>
                    <a:gd name="connsiteX0" fmla="*/ 1462 w 822877"/>
                    <a:gd name="connsiteY0" fmla="*/ 406962 h 407266"/>
                    <a:gd name="connsiteX1" fmla="*/ 0 w 822877"/>
                    <a:gd name="connsiteY1" fmla="*/ 0 h 407266"/>
                    <a:gd name="connsiteX2" fmla="*/ 822846 w 822877"/>
                    <a:gd name="connsiteY2" fmla="*/ 212 h 407266"/>
                    <a:gd name="connsiteX3" fmla="*/ 822519 w 822877"/>
                    <a:gd name="connsiteY3" fmla="*/ 294227 h 407266"/>
                    <a:gd name="connsiteX4" fmla="*/ 683345 w 822877"/>
                    <a:gd name="connsiteY4" fmla="*/ 387137 h 407266"/>
                    <a:gd name="connsiteX5" fmla="*/ 597347 w 822877"/>
                    <a:gd name="connsiteY5" fmla="*/ 407240 h 407266"/>
                    <a:gd name="connsiteX6" fmla="*/ 1462 w 822877"/>
                    <a:gd name="connsiteY6" fmla="*/ 406962 h 407266"/>
                    <a:gd name="connsiteX0" fmla="*/ 1462 w 822877"/>
                    <a:gd name="connsiteY0" fmla="*/ 411495 h 411495"/>
                    <a:gd name="connsiteX1" fmla="*/ 0 w 822877"/>
                    <a:gd name="connsiteY1" fmla="*/ 0 h 411495"/>
                    <a:gd name="connsiteX2" fmla="*/ 822846 w 822877"/>
                    <a:gd name="connsiteY2" fmla="*/ 212 h 411495"/>
                    <a:gd name="connsiteX3" fmla="*/ 822519 w 822877"/>
                    <a:gd name="connsiteY3" fmla="*/ 294227 h 411495"/>
                    <a:gd name="connsiteX4" fmla="*/ 683345 w 822877"/>
                    <a:gd name="connsiteY4" fmla="*/ 387137 h 411495"/>
                    <a:gd name="connsiteX5" fmla="*/ 597347 w 822877"/>
                    <a:gd name="connsiteY5" fmla="*/ 407240 h 411495"/>
                    <a:gd name="connsiteX6" fmla="*/ 1462 w 822877"/>
                    <a:gd name="connsiteY6" fmla="*/ 411495 h 411495"/>
                    <a:gd name="connsiteX0" fmla="*/ 1462 w 822877"/>
                    <a:gd name="connsiteY0" fmla="*/ 411495 h 411495"/>
                    <a:gd name="connsiteX1" fmla="*/ 0 w 822877"/>
                    <a:gd name="connsiteY1" fmla="*/ 0 h 411495"/>
                    <a:gd name="connsiteX2" fmla="*/ 822846 w 822877"/>
                    <a:gd name="connsiteY2" fmla="*/ 212 h 411495"/>
                    <a:gd name="connsiteX3" fmla="*/ 822519 w 822877"/>
                    <a:gd name="connsiteY3" fmla="*/ 294227 h 411495"/>
                    <a:gd name="connsiteX4" fmla="*/ 683345 w 822877"/>
                    <a:gd name="connsiteY4" fmla="*/ 387137 h 411495"/>
                    <a:gd name="connsiteX5" fmla="*/ 597347 w 822877"/>
                    <a:gd name="connsiteY5" fmla="*/ 410640 h 411495"/>
                    <a:gd name="connsiteX6" fmla="*/ 1462 w 822877"/>
                    <a:gd name="connsiteY6" fmla="*/ 411495 h 411495"/>
                    <a:gd name="connsiteX0" fmla="*/ 1462 w 822877"/>
                    <a:gd name="connsiteY0" fmla="*/ 411495 h 411495"/>
                    <a:gd name="connsiteX1" fmla="*/ 0 w 822877"/>
                    <a:gd name="connsiteY1" fmla="*/ 0 h 411495"/>
                    <a:gd name="connsiteX2" fmla="*/ 822846 w 822877"/>
                    <a:gd name="connsiteY2" fmla="*/ 212 h 411495"/>
                    <a:gd name="connsiteX3" fmla="*/ 822519 w 822877"/>
                    <a:gd name="connsiteY3" fmla="*/ 294227 h 411495"/>
                    <a:gd name="connsiteX4" fmla="*/ 687575 w 822877"/>
                    <a:gd name="connsiteY4" fmla="*/ 388270 h 411495"/>
                    <a:gd name="connsiteX5" fmla="*/ 597347 w 822877"/>
                    <a:gd name="connsiteY5" fmla="*/ 410640 h 411495"/>
                    <a:gd name="connsiteX6" fmla="*/ 1462 w 822877"/>
                    <a:gd name="connsiteY6" fmla="*/ 411495 h 411495"/>
                    <a:gd name="connsiteX0" fmla="*/ 5692 w 827107"/>
                    <a:gd name="connsiteY0" fmla="*/ 411495 h 411495"/>
                    <a:gd name="connsiteX1" fmla="*/ 0 w 827107"/>
                    <a:gd name="connsiteY1" fmla="*/ 0 h 411495"/>
                    <a:gd name="connsiteX2" fmla="*/ 827076 w 827107"/>
                    <a:gd name="connsiteY2" fmla="*/ 212 h 411495"/>
                    <a:gd name="connsiteX3" fmla="*/ 826749 w 827107"/>
                    <a:gd name="connsiteY3" fmla="*/ 294227 h 411495"/>
                    <a:gd name="connsiteX4" fmla="*/ 691805 w 827107"/>
                    <a:gd name="connsiteY4" fmla="*/ 388270 h 411495"/>
                    <a:gd name="connsiteX5" fmla="*/ 601577 w 827107"/>
                    <a:gd name="connsiteY5" fmla="*/ 410640 h 411495"/>
                    <a:gd name="connsiteX6" fmla="*/ 5692 w 827107"/>
                    <a:gd name="connsiteY6" fmla="*/ 411495 h 411495"/>
                    <a:gd name="connsiteX0" fmla="*/ 146 w 827201"/>
                    <a:gd name="connsiteY0" fmla="*/ 412628 h 412628"/>
                    <a:gd name="connsiteX1" fmla="*/ 94 w 827201"/>
                    <a:gd name="connsiteY1" fmla="*/ 0 h 412628"/>
                    <a:gd name="connsiteX2" fmla="*/ 827170 w 827201"/>
                    <a:gd name="connsiteY2" fmla="*/ 212 h 412628"/>
                    <a:gd name="connsiteX3" fmla="*/ 826843 w 827201"/>
                    <a:gd name="connsiteY3" fmla="*/ 294227 h 412628"/>
                    <a:gd name="connsiteX4" fmla="*/ 691899 w 827201"/>
                    <a:gd name="connsiteY4" fmla="*/ 388270 h 412628"/>
                    <a:gd name="connsiteX5" fmla="*/ 601671 w 827201"/>
                    <a:gd name="connsiteY5" fmla="*/ 410640 h 412628"/>
                    <a:gd name="connsiteX6" fmla="*/ 146 w 827201"/>
                    <a:gd name="connsiteY6" fmla="*/ 412628 h 41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7201" h="412628">
                      <a:moveTo>
                        <a:pt x="146" y="412628"/>
                      </a:moveTo>
                      <a:cubicBezTo>
                        <a:pt x="-341" y="278107"/>
                        <a:pt x="581" y="134521"/>
                        <a:pt x="94" y="0"/>
                      </a:cubicBezTo>
                      <a:lnTo>
                        <a:pt x="827170" y="212"/>
                      </a:lnTo>
                      <a:cubicBezTo>
                        <a:pt x="827327" y="148588"/>
                        <a:pt x="826840" y="145969"/>
                        <a:pt x="826843" y="294227"/>
                      </a:cubicBezTo>
                      <a:lnTo>
                        <a:pt x="691899" y="388270"/>
                      </a:lnTo>
                      <a:cubicBezTo>
                        <a:pt x="671288" y="400592"/>
                        <a:pt x="643928" y="411202"/>
                        <a:pt x="601671" y="410640"/>
                      </a:cubicBezTo>
                      <a:lnTo>
                        <a:pt x="146" y="412628"/>
                      </a:lnTo>
                      <a:close/>
                    </a:path>
                  </a:pathLst>
                </a:custGeom>
                <a:gradFill>
                  <a:gsLst>
                    <a:gs pos="1000">
                      <a:srgbClr val="A9450F">
                        <a:lumMod val="90000"/>
                        <a:lumOff val="10000"/>
                      </a:srgbClr>
                    </a:gs>
                    <a:gs pos="100000">
                      <a:srgbClr val="FE8015"/>
                    </a:gs>
                  </a:gsLst>
                  <a:lin ang="2700000" scaled="0"/>
                </a:gra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xmlns="" id="{1F195F51-EA5D-48D0-8B8D-62E7A2F7E24C}"/>
                  </a:ext>
                </a:extLst>
              </p:cNvPr>
              <p:cNvSpPr txBox="1"/>
              <p:nvPr/>
            </p:nvSpPr>
            <p:spPr>
              <a:xfrm>
                <a:off x="1043654" y="4969549"/>
                <a:ext cx="2855828" cy="1067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Offer value-added services to both the end user and the administration</a:t>
                </a:r>
                <a:endParaRPr lang="it-IT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xmlns="" id="{BDD222AB-7A8C-43F7-BC27-C3D0E8677684}"/>
                </a:ext>
              </a:extLst>
            </p:cNvPr>
            <p:cNvSpPr txBox="1"/>
            <p:nvPr/>
          </p:nvSpPr>
          <p:spPr>
            <a:xfrm>
              <a:off x="4471889" y="3268825"/>
              <a:ext cx="6386429" cy="1886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j-ea"/>
                </a:rPr>
                <a:t>Digital services that easily allow a citizen to apply for a permit. Controls with external platforms that speed up the process of checking requirements and issuing an authorization. Thank to Mobility as a Service global strategy will make it possible to reduce physical movements on the territory in several ways.</a:t>
              </a:r>
              <a:endPara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</a:endParaRPr>
            </a:p>
          </p:txBody>
        </p:sp>
        <p:grpSp>
          <p:nvGrpSpPr>
            <p:cNvPr id="58" name="Gruppo 57">
              <a:extLst>
                <a:ext uri="{FF2B5EF4-FFF2-40B4-BE49-F238E27FC236}">
                  <a16:creationId xmlns:a16="http://schemas.microsoft.com/office/drawing/2014/main" xmlns="" id="{996941C3-7BF8-4B9E-8B43-AD54B37EEE16}"/>
                </a:ext>
              </a:extLst>
            </p:cNvPr>
            <p:cNvGrpSpPr/>
            <p:nvPr/>
          </p:nvGrpSpPr>
          <p:grpSpPr>
            <a:xfrm>
              <a:off x="571767" y="5308097"/>
              <a:ext cx="3235262" cy="1432560"/>
              <a:chOff x="862731" y="4754880"/>
              <a:chExt cx="3235262" cy="1432560"/>
            </a:xfrm>
          </p:grpSpPr>
          <p:grpSp>
            <p:nvGrpSpPr>
              <p:cNvPr id="59" name="Gruppo 58">
                <a:extLst>
                  <a:ext uri="{FF2B5EF4-FFF2-40B4-BE49-F238E27FC236}">
                    <a16:creationId xmlns:a16="http://schemas.microsoft.com/office/drawing/2014/main" xmlns="" id="{D60DC8BF-FA4F-4799-B2F0-B347001A5758}"/>
                  </a:ext>
                </a:extLst>
              </p:cNvPr>
              <p:cNvGrpSpPr/>
              <p:nvPr/>
            </p:nvGrpSpPr>
            <p:grpSpPr>
              <a:xfrm>
                <a:off x="862731" y="4754880"/>
                <a:ext cx="3235262" cy="1432560"/>
                <a:chOff x="919524" y="2897036"/>
                <a:chExt cx="1960286" cy="1246450"/>
              </a:xfrm>
              <a:effectLst>
                <a:outerShdw blurRad="101600" dist="50800" dir="2700000" algn="ctr" rotWithShape="0">
                  <a:srgbClr val="000000">
                    <a:alpha val="50000"/>
                  </a:srgbClr>
                </a:outerShdw>
              </a:effectLst>
            </p:grpSpPr>
            <p:sp>
              <p:nvSpPr>
                <p:cNvPr id="61" name="Rettangolo 5">
                  <a:extLst>
                    <a:ext uri="{FF2B5EF4-FFF2-40B4-BE49-F238E27FC236}">
                      <a16:creationId xmlns:a16="http://schemas.microsoft.com/office/drawing/2014/main" xmlns="" id="{99F84F90-F734-476E-AABA-F68F58D2D5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19524" y="2897036"/>
                  <a:ext cx="1960286" cy="1246450"/>
                </a:xfrm>
                <a:custGeom>
                  <a:avLst/>
                  <a:gdLst>
                    <a:gd name="connsiteX0" fmla="*/ 0 w 1085849"/>
                    <a:gd name="connsiteY0" fmla="*/ 0 h 409761"/>
                    <a:gd name="connsiteX1" fmla="*/ 1085849 w 1085849"/>
                    <a:gd name="connsiteY1" fmla="*/ 0 h 409761"/>
                    <a:gd name="connsiteX2" fmla="*/ 1085849 w 1085849"/>
                    <a:gd name="connsiteY2" fmla="*/ 409761 h 409761"/>
                    <a:gd name="connsiteX3" fmla="*/ 0 w 1085849"/>
                    <a:gd name="connsiteY3" fmla="*/ 409761 h 409761"/>
                    <a:gd name="connsiteX4" fmla="*/ 0 w 1085849"/>
                    <a:gd name="connsiteY4" fmla="*/ 0 h 409761"/>
                    <a:gd name="connsiteX0" fmla="*/ 0 w 1085849"/>
                    <a:gd name="connsiteY0" fmla="*/ 0 h 409761"/>
                    <a:gd name="connsiteX1" fmla="*/ 161925 w 1085849"/>
                    <a:gd name="connsiteY1" fmla="*/ 3361 h 409761"/>
                    <a:gd name="connsiteX2" fmla="*/ 1085849 w 1085849"/>
                    <a:gd name="connsiteY2" fmla="*/ 0 h 409761"/>
                    <a:gd name="connsiteX3" fmla="*/ 1085849 w 1085849"/>
                    <a:gd name="connsiteY3" fmla="*/ 409761 h 409761"/>
                    <a:gd name="connsiteX4" fmla="*/ 0 w 1085849"/>
                    <a:gd name="connsiteY4" fmla="*/ 409761 h 409761"/>
                    <a:gd name="connsiteX5" fmla="*/ 0 w 1085849"/>
                    <a:gd name="connsiteY5" fmla="*/ 0 h 409761"/>
                    <a:gd name="connsiteX0" fmla="*/ 3175 w 1089024"/>
                    <a:gd name="connsiteY0" fmla="*/ 0 h 409761"/>
                    <a:gd name="connsiteX1" fmla="*/ 165100 w 1089024"/>
                    <a:gd name="connsiteY1" fmla="*/ 3361 h 409761"/>
                    <a:gd name="connsiteX2" fmla="*/ 1089024 w 1089024"/>
                    <a:gd name="connsiteY2" fmla="*/ 0 h 409761"/>
                    <a:gd name="connsiteX3" fmla="*/ 1089024 w 1089024"/>
                    <a:gd name="connsiteY3" fmla="*/ 409761 h 409761"/>
                    <a:gd name="connsiteX4" fmla="*/ 3175 w 1089024"/>
                    <a:gd name="connsiteY4" fmla="*/ 409761 h 409761"/>
                    <a:gd name="connsiteX5" fmla="*/ 0 w 1089024"/>
                    <a:gd name="connsiteY5" fmla="*/ 130361 h 409761"/>
                    <a:gd name="connsiteX6" fmla="*/ 3175 w 1089024"/>
                    <a:gd name="connsiteY6" fmla="*/ 0 h 409761"/>
                    <a:gd name="connsiteX0" fmla="*/ 3175 w 1089024"/>
                    <a:gd name="connsiteY0" fmla="*/ 0 h 409761"/>
                    <a:gd name="connsiteX1" fmla="*/ 165100 w 1089024"/>
                    <a:gd name="connsiteY1" fmla="*/ 3361 h 409761"/>
                    <a:gd name="connsiteX2" fmla="*/ 1089024 w 1089024"/>
                    <a:gd name="connsiteY2" fmla="*/ 0 h 409761"/>
                    <a:gd name="connsiteX3" fmla="*/ 1089024 w 1089024"/>
                    <a:gd name="connsiteY3" fmla="*/ 409761 h 409761"/>
                    <a:gd name="connsiteX4" fmla="*/ 927100 w 1089024"/>
                    <a:gd name="connsiteY4" fmla="*/ 409761 h 409761"/>
                    <a:gd name="connsiteX5" fmla="*/ 3175 w 1089024"/>
                    <a:gd name="connsiteY5" fmla="*/ 409761 h 409761"/>
                    <a:gd name="connsiteX6" fmla="*/ 0 w 1089024"/>
                    <a:gd name="connsiteY6" fmla="*/ 130361 h 409761"/>
                    <a:gd name="connsiteX7" fmla="*/ 3175 w 1089024"/>
                    <a:gd name="connsiteY7" fmla="*/ 0 h 409761"/>
                    <a:gd name="connsiteX0" fmla="*/ 3175 w 1089024"/>
                    <a:gd name="connsiteY0" fmla="*/ 0 h 409761"/>
                    <a:gd name="connsiteX1" fmla="*/ 165100 w 1089024"/>
                    <a:gd name="connsiteY1" fmla="*/ 3361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3175 w 1089024"/>
                    <a:gd name="connsiteY8" fmla="*/ 0 h 409761"/>
                    <a:gd name="connsiteX0" fmla="*/ 3175 w 1089024"/>
                    <a:gd name="connsiteY0" fmla="*/ 0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3175 w 1089024"/>
                    <a:gd name="connsiteY8" fmla="*/ 0 h 409761"/>
                    <a:gd name="connsiteX0" fmla="*/ 81182 w 1089024"/>
                    <a:gd name="connsiteY0" fmla="*/ 62378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81182 w 1089024"/>
                    <a:gd name="connsiteY8" fmla="*/ 62378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12707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12707 h 409761"/>
                    <a:gd name="connsiteX8" fmla="*/ 126809 w 1089024"/>
                    <a:gd name="connsiteY8" fmla="*/ 24716 h 409761"/>
                    <a:gd name="connsiteX0" fmla="*/ 126810 w 1089025"/>
                    <a:gd name="connsiteY0" fmla="*/ 24716 h 409761"/>
                    <a:gd name="connsiteX1" fmla="*/ 226918 w 1089025"/>
                    <a:gd name="connsiteY1" fmla="*/ 1007 h 409761"/>
                    <a:gd name="connsiteX2" fmla="*/ 1089025 w 1089025"/>
                    <a:gd name="connsiteY2" fmla="*/ 0 h 409761"/>
                    <a:gd name="connsiteX3" fmla="*/ 1085851 w 1089025"/>
                    <a:gd name="connsiteY3" fmla="*/ 324036 h 409761"/>
                    <a:gd name="connsiteX4" fmla="*/ 1089025 w 1089025"/>
                    <a:gd name="connsiteY4" fmla="*/ 409761 h 409761"/>
                    <a:gd name="connsiteX5" fmla="*/ 927101 w 1089025"/>
                    <a:gd name="connsiteY5" fmla="*/ 409761 h 409761"/>
                    <a:gd name="connsiteX6" fmla="*/ 3176 w 1089025"/>
                    <a:gd name="connsiteY6" fmla="*/ 409761 h 409761"/>
                    <a:gd name="connsiteX7" fmla="*/ 1 w 1089025"/>
                    <a:gd name="connsiteY7" fmla="*/ 112707 h 409761"/>
                    <a:gd name="connsiteX8" fmla="*/ 126810 w 1089025"/>
                    <a:gd name="connsiteY8" fmla="*/ 24716 h 409761"/>
                    <a:gd name="connsiteX0" fmla="*/ 126856 w 1089071"/>
                    <a:gd name="connsiteY0" fmla="*/ 24716 h 410938"/>
                    <a:gd name="connsiteX1" fmla="*/ 226964 w 1089071"/>
                    <a:gd name="connsiteY1" fmla="*/ 1007 h 410938"/>
                    <a:gd name="connsiteX2" fmla="*/ 1089071 w 1089071"/>
                    <a:gd name="connsiteY2" fmla="*/ 0 h 410938"/>
                    <a:gd name="connsiteX3" fmla="*/ 1085897 w 1089071"/>
                    <a:gd name="connsiteY3" fmla="*/ 324036 h 410938"/>
                    <a:gd name="connsiteX4" fmla="*/ 1089071 w 1089071"/>
                    <a:gd name="connsiteY4" fmla="*/ 409761 h 410938"/>
                    <a:gd name="connsiteX5" fmla="*/ 927147 w 1089071"/>
                    <a:gd name="connsiteY5" fmla="*/ 409761 h 410938"/>
                    <a:gd name="connsiteX6" fmla="*/ 278 w 1089071"/>
                    <a:gd name="connsiteY6" fmla="*/ 410938 h 410938"/>
                    <a:gd name="connsiteX7" fmla="*/ 47 w 1089071"/>
                    <a:gd name="connsiteY7" fmla="*/ 112707 h 410938"/>
                    <a:gd name="connsiteX8" fmla="*/ 126856 w 1089071"/>
                    <a:gd name="connsiteY8" fmla="*/ 24716 h 410938"/>
                    <a:gd name="connsiteX0" fmla="*/ 126811 w 1089026"/>
                    <a:gd name="connsiteY0" fmla="*/ 24716 h 410942"/>
                    <a:gd name="connsiteX1" fmla="*/ 226919 w 1089026"/>
                    <a:gd name="connsiteY1" fmla="*/ 1007 h 410942"/>
                    <a:gd name="connsiteX2" fmla="*/ 1089026 w 1089026"/>
                    <a:gd name="connsiteY2" fmla="*/ 0 h 410942"/>
                    <a:gd name="connsiteX3" fmla="*/ 1085852 w 1089026"/>
                    <a:gd name="connsiteY3" fmla="*/ 324036 h 410942"/>
                    <a:gd name="connsiteX4" fmla="*/ 1089026 w 1089026"/>
                    <a:gd name="connsiteY4" fmla="*/ 409761 h 410942"/>
                    <a:gd name="connsiteX5" fmla="*/ 927102 w 1089026"/>
                    <a:gd name="connsiteY5" fmla="*/ 409761 h 410942"/>
                    <a:gd name="connsiteX6" fmla="*/ 233 w 1089026"/>
                    <a:gd name="connsiteY6" fmla="*/ 410938 h 410942"/>
                    <a:gd name="connsiteX7" fmla="*/ 2 w 1089026"/>
                    <a:gd name="connsiteY7" fmla="*/ 112707 h 410942"/>
                    <a:gd name="connsiteX8" fmla="*/ 126811 w 1089026"/>
                    <a:gd name="connsiteY8" fmla="*/ 24716 h 410942"/>
                    <a:gd name="connsiteX0" fmla="*/ 126811 w 1089026"/>
                    <a:gd name="connsiteY0" fmla="*/ 24716 h 410942"/>
                    <a:gd name="connsiteX1" fmla="*/ 226919 w 1089026"/>
                    <a:gd name="connsiteY1" fmla="*/ 1007 h 410942"/>
                    <a:gd name="connsiteX2" fmla="*/ 1089026 w 1089026"/>
                    <a:gd name="connsiteY2" fmla="*/ 0 h 410942"/>
                    <a:gd name="connsiteX3" fmla="*/ 1085852 w 1089026"/>
                    <a:gd name="connsiteY3" fmla="*/ 324036 h 410942"/>
                    <a:gd name="connsiteX4" fmla="*/ 1089026 w 1089026"/>
                    <a:gd name="connsiteY4" fmla="*/ 409761 h 410942"/>
                    <a:gd name="connsiteX5" fmla="*/ 804940 w 1089026"/>
                    <a:gd name="connsiteY5" fmla="*/ 410938 h 410942"/>
                    <a:gd name="connsiteX6" fmla="*/ 233 w 1089026"/>
                    <a:gd name="connsiteY6" fmla="*/ 410938 h 410942"/>
                    <a:gd name="connsiteX7" fmla="*/ 2 w 1089026"/>
                    <a:gd name="connsiteY7" fmla="*/ 112707 h 410942"/>
                    <a:gd name="connsiteX8" fmla="*/ 126811 w 1089026"/>
                    <a:gd name="connsiteY8" fmla="*/ 24716 h 410942"/>
                    <a:gd name="connsiteX0" fmla="*/ 126811 w 1089026"/>
                    <a:gd name="connsiteY0" fmla="*/ 24716 h 410942"/>
                    <a:gd name="connsiteX1" fmla="*/ 226919 w 1089026"/>
                    <a:gd name="connsiteY1" fmla="*/ 1007 h 410942"/>
                    <a:gd name="connsiteX2" fmla="*/ 1089026 w 1089026"/>
                    <a:gd name="connsiteY2" fmla="*/ 0 h 410942"/>
                    <a:gd name="connsiteX3" fmla="*/ 1085852 w 1089026"/>
                    <a:gd name="connsiteY3" fmla="*/ 324036 h 410942"/>
                    <a:gd name="connsiteX4" fmla="*/ 1012490 w 1089026"/>
                    <a:gd name="connsiteY4" fmla="*/ 309720 h 410942"/>
                    <a:gd name="connsiteX5" fmla="*/ 804940 w 1089026"/>
                    <a:gd name="connsiteY5" fmla="*/ 410938 h 410942"/>
                    <a:gd name="connsiteX6" fmla="*/ 233 w 1089026"/>
                    <a:gd name="connsiteY6" fmla="*/ 410938 h 410942"/>
                    <a:gd name="connsiteX7" fmla="*/ 2 w 1089026"/>
                    <a:gd name="connsiteY7" fmla="*/ 112707 h 410942"/>
                    <a:gd name="connsiteX8" fmla="*/ 126811 w 1089026"/>
                    <a:gd name="connsiteY8" fmla="*/ 24716 h 410942"/>
                    <a:gd name="connsiteX0" fmla="*/ 126811 w 1094683"/>
                    <a:gd name="connsiteY0" fmla="*/ 24716 h 410942"/>
                    <a:gd name="connsiteX1" fmla="*/ 226919 w 1094683"/>
                    <a:gd name="connsiteY1" fmla="*/ 1007 h 410942"/>
                    <a:gd name="connsiteX2" fmla="*/ 1089026 w 1094683"/>
                    <a:gd name="connsiteY2" fmla="*/ 0 h 410942"/>
                    <a:gd name="connsiteX3" fmla="*/ 1094683 w 1094683"/>
                    <a:gd name="connsiteY3" fmla="*/ 295789 h 410942"/>
                    <a:gd name="connsiteX4" fmla="*/ 1012490 w 1094683"/>
                    <a:gd name="connsiteY4" fmla="*/ 309720 h 410942"/>
                    <a:gd name="connsiteX5" fmla="*/ 804940 w 1094683"/>
                    <a:gd name="connsiteY5" fmla="*/ 410938 h 410942"/>
                    <a:gd name="connsiteX6" fmla="*/ 233 w 1094683"/>
                    <a:gd name="connsiteY6" fmla="*/ 410938 h 410942"/>
                    <a:gd name="connsiteX7" fmla="*/ 2 w 1094683"/>
                    <a:gd name="connsiteY7" fmla="*/ 112707 h 410942"/>
                    <a:gd name="connsiteX8" fmla="*/ 126811 w 1094683"/>
                    <a:gd name="connsiteY8" fmla="*/ 24716 h 41094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1012490 w 1094683"/>
                    <a:gd name="connsiteY4" fmla="*/ 309180 h 410402"/>
                    <a:gd name="connsiteX5" fmla="*/ 804940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04940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375 w 1094450"/>
                    <a:gd name="connsiteY7" fmla="*/ 102651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993 w 1094450"/>
                    <a:gd name="connsiteY7" fmla="*/ 101462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21700 w 1094450"/>
                    <a:gd name="connsiteY7" fmla="*/ 103127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685 w 1094450"/>
                    <a:gd name="connsiteY7" fmla="*/ 101700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685 w 1094450"/>
                    <a:gd name="connsiteY7" fmla="*/ 101700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8920 w 1094450"/>
                    <a:gd name="connsiteY7" fmla="*/ 103127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067 w 1094450"/>
                    <a:gd name="connsiteY7" fmla="*/ 102413 h 410402"/>
                    <a:gd name="connsiteX8" fmla="*/ 126578 w 1094450"/>
                    <a:gd name="connsiteY8" fmla="*/ 24176 h 410402"/>
                    <a:gd name="connsiteX0" fmla="*/ 109590 w 1077462"/>
                    <a:gd name="connsiteY0" fmla="*/ 24176 h 410398"/>
                    <a:gd name="connsiteX1" fmla="*/ 209698 w 1077462"/>
                    <a:gd name="connsiteY1" fmla="*/ 467 h 410398"/>
                    <a:gd name="connsiteX2" fmla="*/ 1076221 w 1077462"/>
                    <a:gd name="connsiteY2" fmla="*/ 637 h 410398"/>
                    <a:gd name="connsiteX3" fmla="*/ 1077462 w 1077462"/>
                    <a:gd name="connsiteY3" fmla="*/ 295249 h 410398"/>
                    <a:gd name="connsiteX4" fmla="*/ 933452 w 1077462"/>
                    <a:gd name="connsiteY4" fmla="*/ 393920 h 410398"/>
                    <a:gd name="connsiteX5" fmla="*/ 855424 w 1077462"/>
                    <a:gd name="connsiteY5" fmla="*/ 410398 h 410398"/>
                    <a:gd name="connsiteX6" fmla="*/ 0 w 1077462"/>
                    <a:gd name="connsiteY6" fmla="*/ 399217 h 410398"/>
                    <a:gd name="connsiteX7" fmla="*/ 79 w 1077462"/>
                    <a:gd name="connsiteY7" fmla="*/ 102413 h 410398"/>
                    <a:gd name="connsiteX8" fmla="*/ 109590 w 1077462"/>
                    <a:gd name="connsiteY8" fmla="*/ 24176 h 410398"/>
                    <a:gd name="connsiteX0" fmla="*/ 109590 w 1077462"/>
                    <a:gd name="connsiteY0" fmla="*/ 24176 h 410398"/>
                    <a:gd name="connsiteX1" fmla="*/ 209698 w 1077462"/>
                    <a:gd name="connsiteY1" fmla="*/ 467 h 410398"/>
                    <a:gd name="connsiteX2" fmla="*/ 1076221 w 1077462"/>
                    <a:gd name="connsiteY2" fmla="*/ 637 h 410398"/>
                    <a:gd name="connsiteX3" fmla="*/ 1077462 w 1077462"/>
                    <a:gd name="connsiteY3" fmla="*/ 295249 h 410398"/>
                    <a:gd name="connsiteX4" fmla="*/ 933452 w 1077462"/>
                    <a:gd name="connsiteY4" fmla="*/ 393920 h 410398"/>
                    <a:gd name="connsiteX5" fmla="*/ 855424 w 1077462"/>
                    <a:gd name="connsiteY5" fmla="*/ 410398 h 410398"/>
                    <a:gd name="connsiteX6" fmla="*/ 0 w 1077462"/>
                    <a:gd name="connsiteY6" fmla="*/ 399217 h 410398"/>
                    <a:gd name="connsiteX7" fmla="*/ 79 w 1077462"/>
                    <a:gd name="connsiteY7" fmla="*/ 102413 h 410398"/>
                    <a:gd name="connsiteX8" fmla="*/ 109590 w 1077462"/>
                    <a:gd name="connsiteY8" fmla="*/ 24176 h 410398"/>
                    <a:gd name="connsiteX0" fmla="*/ 181148 w 1149020"/>
                    <a:gd name="connsiteY0" fmla="*/ 24176 h 410398"/>
                    <a:gd name="connsiteX1" fmla="*/ 281256 w 1149020"/>
                    <a:gd name="connsiteY1" fmla="*/ 467 h 410398"/>
                    <a:gd name="connsiteX2" fmla="*/ 1147779 w 1149020"/>
                    <a:gd name="connsiteY2" fmla="*/ 637 h 410398"/>
                    <a:gd name="connsiteX3" fmla="*/ 1149020 w 1149020"/>
                    <a:gd name="connsiteY3" fmla="*/ 295249 h 410398"/>
                    <a:gd name="connsiteX4" fmla="*/ 1005010 w 1149020"/>
                    <a:gd name="connsiteY4" fmla="*/ 393920 h 410398"/>
                    <a:gd name="connsiteX5" fmla="*/ 926982 w 1149020"/>
                    <a:gd name="connsiteY5" fmla="*/ 410398 h 410398"/>
                    <a:gd name="connsiteX6" fmla="*/ 71558 w 1149020"/>
                    <a:gd name="connsiteY6" fmla="*/ 399217 h 410398"/>
                    <a:gd name="connsiteX7" fmla="*/ 71637 w 1149020"/>
                    <a:gd name="connsiteY7" fmla="*/ 102413 h 410398"/>
                    <a:gd name="connsiteX8" fmla="*/ 181148 w 1149020"/>
                    <a:gd name="connsiteY8" fmla="*/ 24176 h 410398"/>
                    <a:gd name="connsiteX0" fmla="*/ 117641 w 1085513"/>
                    <a:gd name="connsiteY0" fmla="*/ 24176 h 410398"/>
                    <a:gd name="connsiteX1" fmla="*/ 217749 w 1085513"/>
                    <a:gd name="connsiteY1" fmla="*/ 467 h 410398"/>
                    <a:gd name="connsiteX2" fmla="*/ 1084272 w 1085513"/>
                    <a:gd name="connsiteY2" fmla="*/ 637 h 410398"/>
                    <a:gd name="connsiteX3" fmla="*/ 1085513 w 1085513"/>
                    <a:gd name="connsiteY3" fmla="*/ 295249 h 410398"/>
                    <a:gd name="connsiteX4" fmla="*/ 941503 w 1085513"/>
                    <a:gd name="connsiteY4" fmla="*/ 393920 h 410398"/>
                    <a:gd name="connsiteX5" fmla="*/ 863475 w 1085513"/>
                    <a:gd name="connsiteY5" fmla="*/ 410398 h 410398"/>
                    <a:gd name="connsiteX6" fmla="*/ 8051 w 1085513"/>
                    <a:gd name="connsiteY6" fmla="*/ 399217 h 410398"/>
                    <a:gd name="connsiteX7" fmla="*/ 8130 w 1085513"/>
                    <a:gd name="connsiteY7" fmla="*/ 102413 h 410398"/>
                    <a:gd name="connsiteX8" fmla="*/ 117641 w 1085513"/>
                    <a:gd name="connsiteY8" fmla="*/ 24176 h 410398"/>
                    <a:gd name="connsiteX0" fmla="*/ 109590 w 1077462"/>
                    <a:gd name="connsiteY0" fmla="*/ 24176 h 410398"/>
                    <a:gd name="connsiteX1" fmla="*/ 209698 w 1077462"/>
                    <a:gd name="connsiteY1" fmla="*/ 467 h 410398"/>
                    <a:gd name="connsiteX2" fmla="*/ 1076221 w 1077462"/>
                    <a:gd name="connsiteY2" fmla="*/ 637 h 410398"/>
                    <a:gd name="connsiteX3" fmla="*/ 1077462 w 1077462"/>
                    <a:gd name="connsiteY3" fmla="*/ 295249 h 410398"/>
                    <a:gd name="connsiteX4" fmla="*/ 933452 w 1077462"/>
                    <a:gd name="connsiteY4" fmla="*/ 393920 h 410398"/>
                    <a:gd name="connsiteX5" fmla="*/ 855424 w 1077462"/>
                    <a:gd name="connsiteY5" fmla="*/ 410398 h 410398"/>
                    <a:gd name="connsiteX6" fmla="*/ 0 w 1077462"/>
                    <a:gd name="connsiteY6" fmla="*/ 399217 h 410398"/>
                    <a:gd name="connsiteX7" fmla="*/ 79 w 1077462"/>
                    <a:gd name="connsiteY7" fmla="*/ 102413 h 410398"/>
                    <a:gd name="connsiteX8" fmla="*/ 109590 w 1077462"/>
                    <a:gd name="connsiteY8" fmla="*/ 24176 h 410398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33452 w 1077462"/>
                    <a:gd name="connsiteY4" fmla="*/ 393920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33452 w 1077462"/>
                    <a:gd name="connsiteY4" fmla="*/ 393920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33452 w 1077462"/>
                    <a:gd name="connsiteY4" fmla="*/ 393920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0942 w 1077462"/>
                    <a:gd name="connsiteY4" fmla="*/ 376554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4649 w 1077462"/>
                    <a:gd name="connsiteY4" fmla="*/ 376316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4649 w 1077462"/>
                    <a:gd name="connsiteY4" fmla="*/ 376316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1251 w 1077462"/>
                    <a:gd name="connsiteY4" fmla="*/ 376792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1251 w 1077462"/>
                    <a:gd name="connsiteY4" fmla="*/ 376792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98466"/>
                    <a:gd name="connsiteY0" fmla="*/ 24176 h 399455"/>
                    <a:gd name="connsiteX1" fmla="*/ 209698 w 1098466"/>
                    <a:gd name="connsiteY1" fmla="*/ 467 h 399455"/>
                    <a:gd name="connsiteX2" fmla="*/ 1076221 w 1098466"/>
                    <a:gd name="connsiteY2" fmla="*/ 637 h 399455"/>
                    <a:gd name="connsiteX3" fmla="*/ 1098466 w 1098466"/>
                    <a:gd name="connsiteY3" fmla="*/ 286923 h 399455"/>
                    <a:gd name="connsiteX4" fmla="*/ 961251 w 1098466"/>
                    <a:gd name="connsiteY4" fmla="*/ 376792 h 399455"/>
                    <a:gd name="connsiteX5" fmla="*/ 874266 w 1098466"/>
                    <a:gd name="connsiteY5" fmla="*/ 399455 h 399455"/>
                    <a:gd name="connsiteX6" fmla="*/ 0 w 1098466"/>
                    <a:gd name="connsiteY6" fmla="*/ 399217 h 399455"/>
                    <a:gd name="connsiteX7" fmla="*/ 79 w 1098466"/>
                    <a:gd name="connsiteY7" fmla="*/ 102413 h 399455"/>
                    <a:gd name="connsiteX8" fmla="*/ 109590 w 1098466"/>
                    <a:gd name="connsiteY8" fmla="*/ 24176 h 399455"/>
                    <a:gd name="connsiteX0" fmla="*/ 109590 w 1098466"/>
                    <a:gd name="connsiteY0" fmla="*/ 24176 h 399455"/>
                    <a:gd name="connsiteX1" fmla="*/ 209698 w 1098466"/>
                    <a:gd name="connsiteY1" fmla="*/ 467 h 399455"/>
                    <a:gd name="connsiteX2" fmla="*/ 1076221 w 1098466"/>
                    <a:gd name="connsiteY2" fmla="*/ 637 h 399455"/>
                    <a:gd name="connsiteX3" fmla="*/ 1098466 w 1098466"/>
                    <a:gd name="connsiteY3" fmla="*/ 286923 h 399455"/>
                    <a:gd name="connsiteX4" fmla="*/ 961251 w 1098466"/>
                    <a:gd name="connsiteY4" fmla="*/ 376792 h 399455"/>
                    <a:gd name="connsiteX5" fmla="*/ 874266 w 1098466"/>
                    <a:gd name="connsiteY5" fmla="*/ 399455 h 399455"/>
                    <a:gd name="connsiteX6" fmla="*/ 0 w 1098466"/>
                    <a:gd name="connsiteY6" fmla="*/ 399217 h 399455"/>
                    <a:gd name="connsiteX7" fmla="*/ 79 w 1098466"/>
                    <a:gd name="connsiteY7" fmla="*/ 102413 h 399455"/>
                    <a:gd name="connsiteX8" fmla="*/ 109590 w 1098466"/>
                    <a:gd name="connsiteY8" fmla="*/ 24176 h 399455"/>
                    <a:gd name="connsiteX0" fmla="*/ 109590 w 1098470"/>
                    <a:gd name="connsiteY0" fmla="*/ 33768 h 409047"/>
                    <a:gd name="connsiteX1" fmla="*/ 209698 w 1098470"/>
                    <a:gd name="connsiteY1" fmla="*/ 10059 h 409047"/>
                    <a:gd name="connsiteX2" fmla="*/ 1098460 w 1098470"/>
                    <a:gd name="connsiteY2" fmla="*/ 0 h 409047"/>
                    <a:gd name="connsiteX3" fmla="*/ 1098466 w 1098470"/>
                    <a:gd name="connsiteY3" fmla="*/ 296515 h 409047"/>
                    <a:gd name="connsiteX4" fmla="*/ 961251 w 1098470"/>
                    <a:gd name="connsiteY4" fmla="*/ 386384 h 409047"/>
                    <a:gd name="connsiteX5" fmla="*/ 874266 w 1098470"/>
                    <a:gd name="connsiteY5" fmla="*/ 409047 h 409047"/>
                    <a:gd name="connsiteX6" fmla="*/ 0 w 1098470"/>
                    <a:gd name="connsiteY6" fmla="*/ 408809 h 409047"/>
                    <a:gd name="connsiteX7" fmla="*/ 79 w 1098470"/>
                    <a:gd name="connsiteY7" fmla="*/ 112005 h 409047"/>
                    <a:gd name="connsiteX8" fmla="*/ 109590 w 1098470"/>
                    <a:gd name="connsiteY8" fmla="*/ 33768 h 409047"/>
                    <a:gd name="connsiteX0" fmla="*/ 109590 w 1098466"/>
                    <a:gd name="connsiteY0" fmla="*/ 33768 h 409047"/>
                    <a:gd name="connsiteX1" fmla="*/ 209698 w 1098466"/>
                    <a:gd name="connsiteY1" fmla="*/ 10059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09590 w 1098466"/>
                    <a:gd name="connsiteY8" fmla="*/ 33768 h 409047"/>
                    <a:gd name="connsiteX0" fmla="*/ 109590 w 1098466"/>
                    <a:gd name="connsiteY0" fmla="*/ 33768 h 409047"/>
                    <a:gd name="connsiteX1" fmla="*/ 209698 w 1098466"/>
                    <a:gd name="connsiteY1" fmla="*/ 10059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09590 w 1098466"/>
                    <a:gd name="connsiteY8" fmla="*/ 33768 h 409047"/>
                    <a:gd name="connsiteX0" fmla="*/ 109590 w 1098466"/>
                    <a:gd name="connsiteY0" fmla="*/ 33768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09590 w 1098466"/>
                    <a:gd name="connsiteY8" fmla="*/ 33768 h 409047"/>
                    <a:gd name="connsiteX0" fmla="*/ 109590 w 1098466"/>
                    <a:gd name="connsiteY0" fmla="*/ 33768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09590 w 1098466"/>
                    <a:gd name="connsiteY8" fmla="*/ 33768 h 409047"/>
                    <a:gd name="connsiteX0" fmla="*/ 132138 w 1098466"/>
                    <a:gd name="connsiteY0" fmla="*/ 24354 h 409149"/>
                    <a:gd name="connsiteX1" fmla="*/ 230702 w 1098466"/>
                    <a:gd name="connsiteY1" fmla="*/ 407 h 409149"/>
                    <a:gd name="connsiteX2" fmla="*/ 1098460 w 1098466"/>
                    <a:gd name="connsiteY2" fmla="*/ 102 h 409149"/>
                    <a:gd name="connsiteX3" fmla="*/ 1098466 w 1098466"/>
                    <a:gd name="connsiteY3" fmla="*/ 296617 h 409149"/>
                    <a:gd name="connsiteX4" fmla="*/ 961251 w 1098466"/>
                    <a:gd name="connsiteY4" fmla="*/ 386486 h 409149"/>
                    <a:gd name="connsiteX5" fmla="*/ 874266 w 1098466"/>
                    <a:gd name="connsiteY5" fmla="*/ 409149 h 409149"/>
                    <a:gd name="connsiteX6" fmla="*/ 0 w 1098466"/>
                    <a:gd name="connsiteY6" fmla="*/ 408911 h 409149"/>
                    <a:gd name="connsiteX7" fmla="*/ 79 w 1098466"/>
                    <a:gd name="connsiteY7" fmla="*/ 112107 h 409149"/>
                    <a:gd name="connsiteX8" fmla="*/ 132138 w 1098466"/>
                    <a:gd name="connsiteY8" fmla="*/ 24354 h 409149"/>
                    <a:gd name="connsiteX0" fmla="*/ 142949 w 1098466"/>
                    <a:gd name="connsiteY0" fmla="*/ 21908 h 410271"/>
                    <a:gd name="connsiteX1" fmla="*/ 230702 w 1098466"/>
                    <a:gd name="connsiteY1" fmla="*/ 1529 h 410271"/>
                    <a:gd name="connsiteX2" fmla="*/ 1098460 w 1098466"/>
                    <a:gd name="connsiteY2" fmla="*/ 1224 h 410271"/>
                    <a:gd name="connsiteX3" fmla="*/ 1098466 w 1098466"/>
                    <a:gd name="connsiteY3" fmla="*/ 297739 h 410271"/>
                    <a:gd name="connsiteX4" fmla="*/ 961251 w 1098466"/>
                    <a:gd name="connsiteY4" fmla="*/ 387608 h 410271"/>
                    <a:gd name="connsiteX5" fmla="*/ 874266 w 1098466"/>
                    <a:gd name="connsiteY5" fmla="*/ 410271 h 410271"/>
                    <a:gd name="connsiteX6" fmla="*/ 0 w 1098466"/>
                    <a:gd name="connsiteY6" fmla="*/ 410033 h 410271"/>
                    <a:gd name="connsiteX7" fmla="*/ 79 w 1098466"/>
                    <a:gd name="connsiteY7" fmla="*/ 113229 h 410271"/>
                    <a:gd name="connsiteX8" fmla="*/ 142949 w 1098466"/>
                    <a:gd name="connsiteY8" fmla="*/ 21908 h 410271"/>
                    <a:gd name="connsiteX0" fmla="*/ 142949 w 1098466"/>
                    <a:gd name="connsiteY0" fmla="*/ 21908 h 410271"/>
                    <a:gd name="connsiteX1" fmla="*/ 230702 w 1098466"/>
                    <a:gd name="connsiteY1" fmla="*/ 1529 h 410271"/>
                    <a:gd name="connsiteX2" fmla="*/ 1098460 w 1098466"/>
                    <a:gd name="connsiteY2" fmla="*/ 1224 h 410271"/>
                    <a:gd name="connsiteX3" fmla="*/ 1098466 w 1098466"/>
                    <a:gd name="connsiteY3" fmla="*/ 297739 h 410271"/>
                    <a:gd name="connsiteX4" fmla="*/ 961251 w 1098466"/>
                    <a:gd name="connsiteY4" fmla="*/ 387608 h 410271"/>
                    <a:gd name="connsiteX5" fmla="*/ 874266 w 1098466"/>
                    <a:gd name="connsiteY5" fmla="*/ 410271 h 410271"/>
                    <a:gd name="connsiteX6" fmla="*/ 0 w 1098466"/>
                    <a:gd name="connsiteY6" fmla="*/ 410033 h 410271"/>
                    <a:gd name="connsiteX7" fmla="*/ 79 w 1098466"/>
                    <a:gd name="connsiteY7" fmla="*/ 113229 h 410271"/>
                    <a:gd name="connsiteX8" fmla="*/ 142949 w 1098466"/>
                    <a:gd name="connsiteY8" fmla="*/ 21908 h 410271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37698 w 1098466"/>
                    <a:gd name="connsiteY0" fmla="*/ 23539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37698 w 1098466"/>
                    <a:gd name="connsiteY8" fmla="*/ 23539 h 409047"/>
                    <a:gd name="connsiteX0" fmla="*/ 137698 w 1098466"/>
                    <a:gd name="connsiteY0" fmla="*/ 23539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37698 w 1098466"/>
                    <a:gd name="connsiteY8" fmla="*/ 23539 h 409047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033 w 1097248"/>
                    <a:gd name="connsiteY4" fmla="*/ 386384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033 w 1097248"/>
                    <a:gd name="connsiteY4" fmla="*/ 386384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033 w 1097248"/>
                    <a:gd name="connsiteY4" fmla="*/ 386384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651 w 1097248"/>
                    <a:gd name="connsiteY4" fmla="*/ 386622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651 w 1097248"/>
                    <a:gd name="connsiteY4" fmla="*/ 386622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8484"/>
                    <a:gd name="connsiteY0" fmla="*/ 23539 h 409285"/>
                    <a:gd name="connsiteX1" fmla="*/ 229484 w 1098484"/>
                    <a:gd name="connsiteY1" fmla="*/ 305 h 409285"/>
                    <a:gd name="connsiteX2" fmla="*/ 1097242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2005 h 409285"/>
                    <a:gd name="connsiteX8" fmla="*/ 136480 w 1098484"/>
                    <a:gd name="connsiteY8" fmla="*/ 23539 h 409285"/>
                    <a:gd name="connsiteX0" fmla="*/ 136480 w 1098484"/>
                    <a:gd name="connsiteY0" fmla="*/ 23539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2005 h 409285"/>
                    <a:gd name="connsiteX8" fmla="*/ 136480 w 1098484"/>
                    <a:gd name="connsiteY8" fmla="*/ 23539 h 409285"/>
                    <a:gd name="connsiteX0" fmla="*/ 136480 w 1098484"/>
                    <a:gd name="connsiteY0" fmla="*/ 23539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2005 h 409285"/>
                    <a:gd name="connsiteX8" fmla="*/ 136480 w 1098484"/>
                    <a:gd name="connsiteY8" fmla="*/ 23539 h 409285"/>
                    <a:gd name="connsiteX0" fmla="*/ 714 w 1098484"/>
                    <a:gd name="connsiteY0" fmla="*/ 112005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2005 h 409285"/>
                    <a:gd name="connsiteX0" fmla="*/ 35414 w 1133880"/>
                    <a:gd name="connsiteY0" fmla="*/ 409285 h 409285"/>
                    <a:gd name="connsiteX1" fmla="*/ 264880 w 1133880"/>
                    <a:gd name="connsiteY1" fmla="*/ 305 h 409285"/>
                    <a:gd name="connsiteX2" fmla="*/ 1133565 w 1133880"/>
                    <a:gd name="connsiteY2" fmla="*/ 0 h 409285"/>
                    <a:gd name="connsiteX3" fmla="*/ 1133880 w 1133880"/>
                    <a:gd name="connsiteY3" fmla="*/ 296753 h 409285"/>
                    <a:gd name="connsiteX4" fmla="*/ 996047 w 1133880"/>
                    <a:gd name="connsiteY4" fmla="*/ 386622 h 409285"/>
                    <a:gd name="connsiteX5" fmla="*/ 908444 w 1133880"/>
                    <a:gd name="connsiteY5" fmla="*/ 409047 h 409285"/>
                    <a:gd name="connsiteX6" fmla="*/ 35414 w 1133880"/>
                    <a:gd name="connsiteY6" fmla="*/ 409285 h 409285"/>
                    <a:gd name="connsiteX0" fmla="*/ 131824 w 967176"/>
                    <a:gd name="connsiteY0" fmla="*/ 409285 h 409285"/>
                    <a:gd name="connsiteX1" fmla="*/ 98176 w 967176"/>
                    <a:gd name="connsiteY1" fmla="*/ 305 h 409285"/>
                    <a:gd name="connsiteX2" fmla="*/ 966861 w 967176"/>
                    <a:gd name="connsiteY2" fmla="*/ 0 h 409285"/>
                    <a:gd name="connsiteX3" fmla="*/ 967176 w 967176"/>
                    <a:gd name="connsiteY3" fmla="*/ 296753 h 409285"/>
                    <a:gd name="connsiteX4" fmla="*/ 829343 w 967176"/>
                    <a:gd name="connsiteY4" fmla="*/ 386622 h 409285"/>
                    <a:gd name="connsiteX5" fmla="*/ 741740 w 967176"/>
                    <a:gd name="connsiteY5" fmla="*/ 409047 h 409285"/>
                    <a:gd name="connsiteX6" fmla="*/ 131824 w 967176"/>
                    <a:gd name="connsiteY6" fmla="*/ 409285 h 409285"/>
                    <a:gd name="connsiteX0" fmla="*/ 111633 w 946985"/>
                    <a:gd name="connsiteY0" fmla="*/ 409893 h 409893"/>
                    <a:gd name="connsiteX1" fmla="*/ 109985 w 946985"/>
                    <a:gd name="connsiteY1" fmla="*/ 0 h 409893"/>
                    <a:gd name="connsiteX2" fmla="*/ 946670 w 946985"/>
                    <a:gd name="connsiteY2" fmla="*/ 608 h 409893"/>
                    <a:gd name="connsiteX3" fmla="*/ 946985 w 946985"/>
                    <a:gd name="connsiteY3" fmla="*/ 297361 h 409893"/>
                    <a:gd name="connsiteX4" fmla="*/ 809152 w 946985"/>
                    <a:gd name="connsiteY4" fmla="*/ 387230 h 409893"/>
                    <a:gd name="connsiteX5" fmla="*/ 721549 w 946985"/>
                    <a:gd name="connsiteY5" fmla="*/ 409655 h 409893"/>
                    <a:gd name="connsiteX6" fmla="*/ 111633 w 946985"/>
                    <a:gd name="connsiteY6" fmla="*/ 409893 h 409893"/>
                    <a:gd name="connsiteX0" fmla="*/ 111633 w 946985"/>
                    <a:gd name="connsiteY0" fmla="*/ 409893 h 409893"/>
                    <a:gd name="connsiteX1" fmla="*/ 109985 w 946985"/>
                    <a:gd name="connsiteY1" fmla="*/ 0 h 409893"/>
                    <a:gd name="connsiteX2" fmla="*/ 946670 w 946985"/>
                    <a:gd name="connsiteY2" fmla="*/ 608 h 409893"/>
                    <a:gd name="connsiteX3" fmla="*/ 946985 w 946985"/>
                    <a:gd name="connsiteY3" fmla="*/ 297361 h 409893"/>
                    <a:gd name="connsiteX4" fmla="*/ 809152 w 946985"/>
                    <a:gd name="connsiteY4" fmla="*/ 387230 h 409893"/>
                    <a:gd name="connsiteX5" fmla="*/ 721549 w 946985"/>
                    <a:gd name="connsiteY5" fmla="*/ 409655 h 409893"/>
                    <a:gd name="connsiteX6" fmla="*/ 111633 w 946985"/>
                    <a:gd name="connsiteY6" fmla="*/ 409893 h 409893"/>
                    <a:gd name="connsiteX0" fmla="*/ 47685 w 883037"/>
                    <a:gd name="connsiteY0" fmla="*/ 409893 h 409893"/>
                    <a:gd name="connsiteX1" fmla="*/ 46037 w 883037"/>
                    <a:gd name="connsiteY1" fmla="*/ 0 h 409893"/>
                    <a:gd name="connsiteX2" fmla="*/ 882722 w 883037"/>
                    <a:gd name="connsiteY2" fmla="*/ 608 h 409893"/>
                    <a:gd name="connsiteX3" fmla="*/ 883037 w 883037"/>
                    <a:gd name="connsiteY3" fmla="*/ 297361 h 409893"/>
                    <a:gd name="connsiteX4" fmla="*/ 745204 w 883037"/>
                    <a:gd name="connsiteY4" fmla="*/ 387230 h 409893"/>
                    <a:gd name="connsiteX5" fmla="*/ 657601 w 883037"/>
                    <a:gd name="connsiteY5" fmla="*/ 409655 h 409893"/>
                    <a:gd name="connsiteX6" fmla="*/ 47685 w 883037"/>
                    <a:gd name="connsiteY6" fmla="*/ 409893 h 409893"/>
                    <a:gd name="connsiteX0" fmla="*/ 1648 w 837000"/>
                    <a:gd name="connsiteY0" fmla="*/ 409893 h 409893"/>
                    <a:gd name="connsiteX1" fmla="*/ 0 w 837000"/>
                    <a:gd name="connsiteY1" fmla="*/ 0 h 409893"/>
                    <a:gd name="connsiteX2" fmla="*/ 836685 w 837000"/>
                    <a:gd name="connsiteY2" fmla="*/ 608 h 409893"/>
                    <a:gd name="connsiteX3" fmla="*/ 837000 w 837000"/>
                    <a:gd name="connsiteY3" fmla="*/ 297361 h 409893"/>
                    <a:gd name="connsiteX4" fmla="*/ 699167 w 837000"/>
                    <a:gd name="connsiteY4" fmla="*/ 387230 h 409893"/>
                    <a:gd name="connsiteX5" fmla="*/ 611564 w 837000"/>
                    <a:gd name="connsiteY5" fmla="*/ 409655 h 409893"/>
                    <a:gd name="connsiteX6" fmla="*/ 1648 w 837000"/>
                    <a:gd name="connsiteY6" fmla="*/ 409893 h 409893"/>
                    <a:gd name="connsiteX0" fmla="*/ 1648 w 837000"/>
                    <a:gd name="connsiteY0" fmla="*/ 409893 h 409893"/>
                    <a:gd name="connsiteX1" fmla="*/ 0 w 837000"/>
                    <a:gd name="connsiteY1" fmla="*/ 0 h 409893"/>
                    <a:gd name="connsiteX2" fmla="*/ 836685 w 837000"/>
                    <a:gd name="connsiteY2" fmla="*/ 608 h 409893"/>
                    <a:gd name="connsiteX3" fmla="*/ 837000 w 837000"/>
                    <a:gd name="connsiteY3" fmla="*/ 297361 h 409893"/>
                    <a:gd name="connsiteX4" fmla="*/ 699167 w 837000"/>
                    <a:gd name="connsiteY4" fmla="*/ 387230 h 409893"/>
                    <a:gd name="connsiteX5" fmla="*/ 611564 w 837000"/>
                    <a:gd name="connsiteY5" fmla="*/ 409655 h 409893"/>
                    <a:gd name="connsiteX6" fmla="*/ 1648 w 837000"/>
                    <a:gd name="connsiteY6" fmla="*/ 409893 h 409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37000" h="409893">
                      <a:moveTo>
                        <a:pt x="1648" y="409893"/>
                      </a:moveTo>
                      <a:cubicBezTo>
                        <a:pt x="2240" y="227668"/>
                        <a:pt x="1866" y="145803"/>
                        <a:pt x="0" y="0"/>
                      </a:cubicBezTo>
                      <a:lnTo>
                        <a:pt x="836685" y="608"/>
                      </a:lnTo>
                      <a:cubicBezTo>
                        <a:pt x="836842" y="148984"/>
                        <a:pt x="836997" y="149103"/>
                        <a:pt x="837000" y="297361"/>
                      </a:cubicBezTo>
                      <a:lnTo>
                        <a:pt x="699167" y="387230"/>
                      </a:lnTo>
                      <a:cubicBezTo>
                        <a:pt x="677914" y="399036"/>
                        <a:pt x="653821" y="410217"/>
                        <a:pt x="611564" y="409655"/>
                      </a:cubicBezTo>
                      <a:lnTo>
                        <a:pt x="1648" y="40989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A94515"/>
                    </a:gs>
                    <a:gs pos="99000">
                      <a:srgbClr val="FE8015"/>
                    </a:gs>
                  </a:gsLst>
                  <a:lin ang="13200000" scaled="0"/>
                </a:gra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62" name="Rettangolo 5">
                  <a:extLst>
                    <a:ext uri="{FF2B5EF4-FFF2-40B4-BE49-F238E27FC236}">
                      <a16:creationId xmlns:a16="http://schemas.microsoft.com/office/drawing/2014/main" xmlns="" id="{96C34B1E-EDC1-4332-8E89-49CD2FF8AB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8386" y="2928911"/>
                  <a:ext cx="1862560" cy="1152528"/>
                </a:xfrm>
                <a:custGeom>
                  <a:avLst/>
                  <a:gdLst>
                    <a:gd name="connsiteX0" fmla="*/ 0 w 1085849"/>
                    <a:gd name="connsiteY0" fmla="*/ 0 h 409761"/>
                    <a:gd name="connsiteX1" fmla="*/ 1085849 w 1085849"/>
                    <a:gd name="connsiteY1" fmla="*/ 0 h 409761"/>
                    <a:gd name="connsiteX2" fmla="*/ 1085849 w 1085849"/>
                    <a:gd name="connsiteY2" fmla="*/ 409761 h 409761"/>
                    <a:gd name="connsiteX3" fmla="*/ 0 w 1085849"/>
                    <a:gd name="connsiteY3" fmla="*/ 409761 h 409761"/>
                    <a:gd name="connsiteX4" fmla="*/ 0 w 1085849"/>
                    <a:gd name="connsiteY4" fmla="*/ 0 h 409761"/>
                    <a:gd name="connsiteX0" fmla="*/ 0 w 1085849"/>
                    <a:gd name="connsiteY0" fmla="*/ 0 h 409761"/>
                    <a:gd name="connsiteX1" fmla="*/ 161925 w 1085849"/>
                    <a:gd name="connsiteY1" fmla="*/ 3361 h 409761"/>
                    <a:gd name="connsiteX2" fmla="*/ 1085849 w 1085849"/>
                    <a:gd name="connsiteY2" fmla="*/ 0 h 409761"/>
                    <a:gd name="connsiteX3" fmla="*/ 1085849 w 1085849"/>
                    <a:gd name="connsiteY3" fmla="*/ 409761 h 409761"/>
                    <a:gd name="connsiteX4" fmla="*/ 0 w 1085849"/>
                    <a:gd name="connsiteY4" fmla="*/ 409761 h 409761"/>
                    <a:gd name="connsiteX5" fmla="*/ 0 w 1085849"/>
                    <a:gd name="connsiteY5" fmla="*/ 0 h 409761"/>
                    <a:gd name="connsiteX0" fmla="*/ 3175 w 1089024"/>
                    <a:gd name="connsiteY0" fmla="*/ 0 h 409761"/>
                    <a:gd name="connsiteX1" fmla="*/ 165100 w 1089024"/>
                    <a:gd name="connsiteY1" fmla="*/ 3361 h 409761"/>
                    <a:gd name="connsiteX2" fmla="*/ 1089024 w 1089024"/>
                    <a:gd name="connsiteY2" fmla="*/ 0 h 409761"/>
                    <a:gd name="connsiteX3" fmla="*/ 1089024 w 1089024"/>
                    <a:gd name="connsiteY3" fmla="*/ 409761 h 409761"/>
                    <a:gd name="connsiteX4" fmla="*/ 3175 w 1089024"/>
                    <a:gd name="connsiteY4" fmla="*/ 409761 h 409761"/>
                    <a:gd name="connsiteX5" fmla="*/ 0 w 1089024"/>
                    <a:gd name="connsiteY5" fmla="*/ 130361 h 409761"/>
                    <a:gd name="connsiteX6" fmla="*/ 3175 w 1089024"/>
                    <a:gd name="connsiteY6" fmla="*/ 0 h 409761"/>
                    <a:gd name="connsiteX0" fmla="*/ 3175 w 1089024"/>
                    <a:gd name="connsiteY0" fmla="*/ 0 h 409761"/>
                    <a:gd name="connsiteX1" fmla="*/ 165100 w 1089024"/>
                    <a:gd name="connsiteY1" fmla="*/ 3361 h 409761"/>
                    <a:gd name="connsiteX2" fmla="*/ 1089024 w 1089024"/>
                    <a:gd name="connsiteY2" fmla="*/ 0 h 409761"/>
                    <a:gd name="connsiteX3" fmla="*/ 1089024 w 1089024"/>
                    <a:gd name="connsiteY3" fmla="*/ 409761 h 409761"/>
                    <a:gd name="connsiteX4" fmla="*/ 927100 w 1089024"/>
                    <a:gd name="connsiteY4" fmla="*/ 409761 h 409761"/>
                    <a:gd name="connsiteX5" fmla="*/ 3175 w 1089024"/>
                    <a:gd name="connsiteY5" fmla="*/ 409761 h 409761"/>
                    <a:gd name="connsiteX6" fmla="*/ 0 w 1089024"/>
                    <a:gd name="connsiteY6" fmla="*/ 130361 h 409761"/>
                    <a:gd name="connsiteX7" fmla="*/ 3175 w 1089024"/>
                    <a:gd name="connsiteY7" fmla="*/ 0 h 409761"/>
                    <a:gd name="connsiteX0" fmla="*/ 3175 w 1089024"/>
                    <a:gd name="connsiteY0" fmla="*/ 0 h 409761"/>
                    <a:gd name="connsiteX1" fmla="*/ 165100 w 1089024"/>
                    <a:gd name="connsiteY1" fmla="*/ 3361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3175 w 1089024"/>
                    <a:gd name="connsiteY8" fmla="*/ 0 h 409761"/>
                    <a:gd name="connsiteX0" fmla="*/ 3175 w 1089024"/>
                    <a:gd name="connsiteY0" fmla="*/ 0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3175 w 1089024"/>
                    <a:gd name="connsiteY8" fmla="*/ 0 h 409761"/>
                    <a:gd name="connsiteX0" fmla="*/ 81182 w 1089024"/>
                    <a:gd name="connsiteY0" fmla="*/ 62378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81182 w 1089024"/>
                    <a:gd name="connsiteY8" fmla="*/ 62378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30361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12707 h 409761"/>
                    <a:gd name="connsiteX8" fmla="*/ 126809 w 1089024"/>
                    <a:gd name="connsiteY8" fmla="*/ 24716 h 409761"/>
                    <a:gd name="connsiteX0" fmla="*/ 126809 w 1089024"/>
                    <a:gd name="connsiteY0" fmla="*/ 24716 h 409761"/>
                    <a:gd name="connsiteX1" fmla="*/ 226917 w 1089024"/>
                    <a:gd name="connsiteY1" fmla="*/ 1007 h 409761"/>
                    <a:gd name="connsiteX2" fmla="*/ 1089024 w 1089024"/>
                    <a:gd name="connsiteY2" fmla="*/ 0 h 409761"/>
                    <a:gd name="connsiteX3" fmla="*/ 1085850 w 1089024"/>
                    <a:gd name="connsiteY3" fmla="*/ 324036 h 409761"/>
                    <a:gd name="connsiteX4" fmla="*/ 1089024 w 1089024"/>
                    <a:gd name="connsiteY4" fmla="*/ 409761 h 409761"/>
                    <a:gd name="connsiteX5" fmla="*/ 927100 w 1089024"/>
                    <a:gd name="connsiteY5" fmla="*/ 409761 h 409761"/>
                    <a:gd name="connsiteX6" fmla="*/ 3175 w 1089024"/>
                    <a:gd name="connsiteY6" fmla="*/ 409761 h 409761"/>
                    <a:gd name="connsiteX7" fmla="*/ 0 w 1089024"/>
                    <a:gd name="connsiteY7" fmla="*/ 112707 h 409761"/>
                    <a:gd name="connsiteX8" fmla="*/ 126809 w 1089024"/>
                    <a:gd name="connsiteY8" fmla="*/ 24716 h 409761"/>
                    <a:gd name="connsiteX0" fmla="*/ 126810 w 1089025"/>
                    <a:gd name="connsiteY0" fmla="*/ 24716 h 409761"/>
                    <a:gd name="connsiteX1" fmla="*/ 226918 w 1089025"/>
                    <a:gd name="connsiteY1" fmla="*/ 1007 h 409761"/>
                    <a:gd name="connsiteX2" fmla="*/ 1089025 w 1089025"/>
                    <a:gd name="connsiteY2" fmla="*/ 0 h 409761"/>
                    <a:gd name="connsiteX3" fmla="*/ 1085851 w 1089025"/>
                    <a:gd name="connsiteY3" fmla="*/ 324036 h 409761"/>
                    <a:gd name="connsiteX4" fmla="*/ 1089025 w 1089025"/>
                    <a:gd name="connsiteY4" fmla="*/ 409761 h 409761"/>
                    <a:gd name="connsiteX5" fmla="*/ 927101 w 1089025"/>
                    <a:gd name="connsiteY5" fmla="*/ 409761 h 409761"/>
                    <a:gd name="connsiteX6" fmla="*/ 3176 w 1089025"/>
                    <a:gd name="connsiteY6" fmla="*/ 409761 h 409761"/>
                    <a:gd name="connsiteX7" fmla="*/ 1 w 1089025"/>
                    <a:gd name="connsiteY7" fmla="*/ 112707 h 409761"/>
                    <a:gd name="connsiteX8" fmla="*/ 126810 w 1089025"/>
                    <a:gd name="connsiteY8" fmla="*/ 24716 h 409761"/>
                    <a:gd name="connsiteX0" fmla="*/ 126856 w 1089071"/>
                    <a:gd name="connsiteY0" fmla="*/ 24716 h 410938"/>
                    <a:gd name="connsiteX1" fmla="*/ 226964 w 1089071"/>
                    <a:gd name="connsiteY1" fmla="*/ 1007 h 410938"/>
                    <a:gd name="connsiteX2" fmla="*/ 1089071 w 1089071"/>
                    <a:gd name="connsiteY2" fmla="*/ 0 h 410938"/>
                    <a:gd name="connsiteX3" fmla="*/ 1085897 w 1089071"/>
                    <a:gd name="connsiteY3" fmla="*/ 324036 h 410938"/>
                    <a:gd name="connsiteX4" fmla="*/ 1089071 w 1089071"/>
                    <a:gd name="connsiteY4" fmla="*/ 409761 h 410938"/>
                    <a:gd name="connsiteX5" fmla="*/ 927147 w 1089071"/>
                    <a:gd name="connsiteY5" fmla="*/ 409761 h 410938"/>
                    <a:gd name="connsiteX6" fmla="*/ 278 w 1089071"/>
                    <a:gd name="connsiteY6" fmla="*/ 410938 h 410938"/>
                    <a:gd name="connsiteX7" fmla="*/ 47 w 1089071"/>
                    <a:gd name="connsiteY7" fmla="*/ 112707 h 410938"/>
                    <a:gd name="connsiteX8" fmla="*/ 126856 w 1089071"/>
                    <a:gd name="connsiteY8" fmla="*/ 24716 h 410938"/>
                    <a:gd name="connsiteX0" fmla="*/ 126811 w 1089026"/>
                    <a:gd name="connsiteY0" fmla="*/ 24716 h 410942"/>
                    <a:gd name="connsiteX1" fmla="*/ 226919 w 1089026"/>
                    <a:gd name="connsiteY1" fmla="*/ 1007 h 410942"/>
                    <a:gd name="connsiteX2" fmla="*/ 1089026 w 1089026"/>
                    <a:gd name="connsiteY2" fmla="*/ 0 h 410942"/>
                    <a:gd name="connsiteX3" fmla="*/ 1085852 w 1089026"/>
                    <a:gd name="connsiteY3" fmla="*/ 324036 h 410942"/>
                    <a:gd name="connsiteX4" fmla="*/ 1089026 w 1089026"/>
                    <a:gd name="connsiteY4" fmla="*/ 409761 h 410942"/>
                    <a:gd name="connsiteX5" fmla="*/ 927102 w 1089026"/>
                    <a:gd name="connsiteY5" fmla="*/ 409761 h 410942"/>
                    <a:gd name="connsiteX6" fmla="*/ 233 w 1089026"/>
                    <a:gd name="connsiteY6" fmla="*/ 410938 h 410942"/>
                    <a:gd name="connsiteX7" fmla="*/ 2 w 1089026"/>
                    <a:gd name="connsiteY7" fmla="*/ 112707 h 410942"/>
                    <a:gd name="connsiteX8" fmla="*/ 126811 w 1089026"/>
                    <a:gd name="connsiteY8" fmla="*/ 24716 h 410942"/>
                    <a:gd name="connsiteX0" fmla="*/ 126811 w 1089026"/>
                    <a:gd name="connsiteY0" fmla="*/ 24716 h 410942"/>
                    <a:gd name="connsiteX1" fmla="*/ 226919 w 1089026"/>
                    <a:gd name="connsiteY1" fmla="*/ 1007 h 410942"/>
                    <a:gd name="connsiteX2" fmla="*/ 1089026 w 1089026"/>
                    <a:gd name="connsiteY2" fmla="*/ 0 h 410942"/>
                    <a:gd name="connsiteX3" fmla="*/ 1085852 w 1089026"/>
                    <a:gd name="connsiteY3" fmla="*/ 324036 h 410942"/>
                    <a:gd name="connsiteX4" fmla="*/ 1089026 w 1089026"/>
                    <a:gd name="connsiteY4" fmla="*/ 409761 h 410942"/>
                    <a:gd name="connsiteX5" fmla="*/ 804940 w 1089026"/>
                    <a:gd name="connsiteY5" fmla="*/ 410938 h 410942"/>
                    <a:gd name="connsiteX6" fmla="*/ 233 w 1089026"/>
                    <a:gd name="connsiteY6" fmla="*/ 410938 h 410942"/>
                    <a:gd name="connsiteX7" fmla="*/ 2 w 1089026"/>
                    <a:gd name="connsiteY7" fmla="*/ 112707 h 410942"/>
                    <a:gd name="connsiteX8" fmla="*/ 126811 w 1089026"/>
                    <a:gd name="connsiteY8" fmla="*/ 24716 h 410942"/>
                    <a:gd name="connsiteX0" fmla="*/ 126811 w 1089026"/>
                    <a:gd name="connsiteY0" fmla="*/ 24716 h 410942"/>
                    <a:gd name="connsiteX1" fmla="*/ 226919 w 1089026"/>
                    <a:gd name="connsiteY1" fmla="*/ 1007 h 410942"/>
                    <a:gd name="connsiteX2" fmla="*/ 1089026 w 1089026"/>
                    <a:gd name="connsiteY2" fmla="*/ 0 h 410942"/>
                    <a:gd name="connsiteX3" fmla="*/ 1085852 w 1089026"/>
                    <a:gd name="connsiteY3" fmla="*/ 324036 h 410942"/>
                    <a:gd name="connsiteX4" fmla="*/ 1012490 w 1089026"/>
                    <a:gd name="connsiteY4" fmla="*/ 309720 h 410942"/>
                    <a:gd name="connsiteX5" fmla="*/ 804940 w 1089026"/>
                    <a:gd name="connsiteY5" fmla="*/ 410938 h 410942"/>
                    <a:gd name="connsiteX6" fmla="*/ 233 w 1089026"/>
                    <a:gd name="connsiteY6" fmla="*/ 410938 h 410942"/>
                    <a:gd name="connsiteX7" fmla="*/ 2 w 1089026"/>
                    <a:gd name="connsiteY7" fmla="*/ 112707 h 410942"/>
                    <a:gd name="connsiteX8" fmla="*/ 126811 w 1089026"/>
                    <a:gd name="connsiteY8" fmla="*/ 24716 h 410942"/>
                    <a:gd name="connsiteX0" fmla="*/ 126811 w 1094683"/>
                    <a:gd name="connsiteY0" fmla="*/ 24716 h 410942"/>
                    <a:gd name="connsiteX1" fmla="*/ 226919 w 1094683"/>
                    <a:gd name="connsiteY1" fmla="*/ 1007 h 410942"/>
                    <a:gd name="connsiteX2" fmla="*/ 1089026 w 1094683"/>
                    <a:gd name="connsiteY2" fmla="*/ 0 h 410942"/>
                    <a:gd name="connsiteX3" fmla="*/ 1094683 w 1094683"/>
                    <a:gd name="connsiteY3" fmla="*/ 295789 h 410942"/>
                    <a:gd name="connsiteX4" fmla="*/ 1012490 w 1094683"/>
                    <a:gd name="connsiteY4" fmla="*/ 309720 h 410942"/>
                    <a:gd name="connsiteX5" fmla="*/ 804940 w 1094683"/>
                    <a:gd name="connsiteY5" fmla="*/ 410938 h 410942"/>
                    <a:gd name="connsiteX6" fmla="*/ 233 w 1094683"/>
                    <a:gd name="connsiteY6" fmla="*/ 410938 h 410942"/>
                    <a:gd name="connsiteX7" fmla="*/ 2 w 1094683"/>
                    <a:gd name="connsiteY7" fmla="*/ 112707 h 410942"/>
                    <a:gd name="connsiteX8" fmla="*/ 126811 w 1094683"/>
                    <a:gd name="connsiteY8" fmla="*/ 24716 h 41094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1012490 w 1094683"/>
                    <a:gd name="connsiteY4" fmla="*/ 309180 h 410402"/>
                    <a:gd name="connsiteX5" fmla="*/ 804940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04940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811 w 1094683"/>
                    <a:gd name="connsiteY0" fmla="*/ 24176 h 410402"/>
                    <a:gd name="connsiteX1" fmla="*/ 226919 w 1094683"/>
                    <a:gd name="connsiteY1" fmla="*/ 467 h 410402"/>
                    <a:gd name="connsiteX2" fmla="*/ 1093442 w 1094683"/>
                    <a:gd name="connsiteY2" fmla="*/ 637 h 410402"/>
                    <a:gd name="connsiteX3" fmla="*/ 1094683 w 1094683"/>
                    <a:gd name="connsiteY3" fmla="*/ 295249 h 410402"/>
                    <a:gd name="connsiteX4" fmla="*/ 950673 w 1094683"/>
                    <a:gd name="connsiteY4" fmla="*/ 393920 h 410402"/>
                    <a:gd name="connsiteX5" fmla="*/ 872645 w 1094683"/>
                    <a:gd name="connsiteY5" fmla="*/ 410398 h 410402"/>
                    <a:gd name="connsiteX6" fmla="*/ 233 w 1094683"/>
                    <a:gd name="connsiteY6" fmla="*/ 410398 h 410402"/>
                    <a:gd name="connsiteX7" fmla="*/ 2 w 1094683"/>
                    <a:gd name="connsiteY7" fmla="*/ 112167 h 410402"/>
                    <a:gd name="connsiteX8" fmla="*/ 126811 w 1094683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375 w 1094450"/>
                    <a:gd name="connsiteY7" fmla="*/ 102651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993 w 1094450"/>
                    <a:gd name="connsiteY7" fmla="*/ 101462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21700 w 1094450"/>
                    <a:gd name="connsiteY7" fmla="*/ 103127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685 w 1094450"/>
                    <a:gd name="connsiteY7" fmla="*/ 101700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685 w 1094450"/>
                    <a:gd name="connsiteY7" fmla="*/ 101700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8920 w 1094450"/>
                    <a:gd name="connsiteY7" fmla="*/ 103127 h 410402"/>
                    <a:gd name="connsiteX8" fmla="*/ 126578 w 1094450"/>
                    <a:gd name="connsiteY8" fmla="*/ 24176 h 410402"/>
                    <a:gd name="connsiteX0" fmla="*/ 126578 w 1094450"/>
                    <a:gd name="connsiteY0" fmla="*/ 24176 h 410402"/>
                    <a:gd name="connsiteX1" fmla="*/ 226686 w 1094450"/>
                    <a:gd name="connsiteY1" fmla="*/ 467 h 410402"/>
                    <a:gd name="connsiteX2" fmla="*/ 1093209 w 1094450"/>
                    <a:gd name="connsiteY2" fmla="*/ 637 h 410402"/>
                    <a:gd name="connsiteX3" fmla="*/ 1094450 w 1094450"/>
                    <a:gd name="connsiteY3" fmla="*/ 295249 h 410402"/>
                    <a:gd name="connsiteX4" fmla="*/ 950440 w 1094450"/>
                    <a:gd name="connsiteY4" fmla="*/ 393920 h 410402"/>
                    <a:gd name="connsiteX5" fmla="*/ 872412 w 1094450"/>
                    <a:gd name="connsiteY5" fmla="*/ 410398 h 410402"/>
                    <a:gd name="connsiteX6" fmla="*/ 0 w 1094450"/>
                    <a:gd name="connsiteY6" fmla="*/ 410398 h 410402"/>
                    <a:gd name="connsiteX7" fmla="*/ 17067 w 1094450"/>
                    <a:gd name="connsiteY7" fmla="*/ 102413 h 410402"/>
                    <a:gd name="connsiteX8" fmla="*/ 126578 w 1094450"/>
                    <a:gd name="connsiteY8" fmla="*/ 24176 h 410402"/>
                    <a:gd name="connsiteX0" fmla="*/ 109590 w 1077462"/>
                    <a:gd name="connsiteY0" fmla="*/ 24176 h 410398"/>
                    <a:gd name="connsiteX1" fmla="*/ 209698 w 1077462"/>
                    <a:gd name="connsiteY1" fmla="*/ 467 h 410398"/>
                    <a:gd name="connsiteX2" fmla="*/ 1076221 w 1077462"/>
                    <a:gd name="connsiteY2" fmla="*/ 637 h 410398"/>
                    <a:gd name="connsiteX3" fmla="*/ 1077462 w 1077462"/>
                    <a:gd name="connsiteY3" fmla="*/ 295249 h 410398"/>
                    <a:gd name="connsiteX4" fmla="*/ 933452 w 1077462"/>
                    <a:gd name="connsiteY4" fmla="*/ 393920 h 410398"/>
                    <a:gd name="connsiteX5" fmla="*/ 855424 w 1077462"/>
                    <a:gd name="connsiteY5" fmla="*/ 410398 h 410398"/>
                    <a:gd name="connsiteX6" fmla="*/ 0 w 1077462"/>
                    <a:gd name="connsiteY6" fmla="*/ 399217 h 410398"/>
                    <a:gd name="connsiteX7" fmla="*/ 79 w 1077462"/>
                    <a:gd name="connsiteY7" fmla="*/ 102413 h 410398"/>
                    <a:gd name="connsiteX8" fmla="*/ 109590 w 1077462"/>
                    <a:gd name="connsiteY8" fmla="*/ 24176 h 410398"/>
                    <a:gd name="connsiteX0" fmla="*/ 109590 w 1077462"/>
                    <a:gd name="connsiteY0" fmla="*/ 24176 h 410398"/>
                    <a:gd name="connsiteX1" fmla="*/ 209698 w 1077462"/>
                    <a:gd name="connsiteY1" fmla="*/ 467 h 410398"/>
                    <a:gd name="connsiteX2" fmla="*/ 1076221 w 1077462"/>
                    <a:gd name="connsiteY2" fmla="*/ 637 h 410398"/>
                    <a:gd name="connsiteX3" fmla="*/ 1077462 w 1077462"/>
                    <a:gd name="connsiteY3" fmla="*/ 295249 h 410398"/>
                    <a:gd name="connsiteX4" fmla="*/ 933452 w 1077462"/>
                    <a:gd name="connsiteY4" fmla="*/ 393920 h 410398"/>
                    <a:gd name="connsiteX5" fmla="*/ 855424 w 1077462"/>
                    <a:gd name="connsiteY5" fmla="*/ 410398 h 410398"/>
                    <a:gd name="connsiteX6" fmla="*/ 0 w 1077462"/>
                    <a:gd name="connsiteY6" fmla="*/ 399217 h 410398"/>
                    <a:gd name="connsiteX7" fmla="*/ 79 w 1077462"/>
                    <a:gd name="connsiteY7" fmla="*/ 102413 h 410398"/>
                    <a:gd name="connsiteX8" fmla="*/ 109590 w 1077462"/>
                    <a:gd name="connsiteY8" fmla="*/ 24176 h 410398"/>
                    <a:gd name="connsiteX0" fmla="*/ 181148 w 1149020"/>
                    <a:gd name="connsiteY0" fmla="*/ 24176 h 410398"/>
                    <a:gd name="connsiteX1" fmla="*/ 281256 w 1149020"/>
                    <a:gd name="connsiteY1" fmla="*/ 467 h 410398"/>
                    <a:gd name="connsiteX2" fmla="*/ 1147779 w 1149020"/>
                    <a:gd name="connsiteY2" fmla="*/ 637 h 410398"/>
                    <a:gd name="connsiteX3" fmla="*/ 1149020 w 1149020"/>
                    <a:gd name="connsiteY3" fmla="*/ 295249 h 410398"/>
                    <a:gd name="connsiteX4" fmla="*/ 1005010 w 1149020"/>
                    <a:gd name="connsiteY4" fmla="*/ 393920 h 410398"/>
                    <a:gd name="connsiteX5" fmla="*/ 926982 w 1149020"/>
                    <a:gd name="connsiteY5" fmla="*/ 410398 h 410398"/>
                    <a:gd name="connsiteX6" fmla="*/ 71558 w 1149020"/>
                    <a:gd name="connsiteY6" fmla="*/ 399217 h 410398"/>
                    <a:gd name="connsiteX7" fmla="*/ 71637 w 1149020"/>
                    <a:gd name="connsiteY7" fmla="*/ 102413 h 410398"/>
                    <a:gd name="connsiteX8" fmla="*/ 181148 w 1149020"/>
                    <a:gd name="connsiteY8" fmla="*/ 24176 h 410398"/>
                    <a:gd name="connsiteX0" fmla="*/ 117641 w 1085513"/>
                    <a:gd name="connsiteY0" fmla="*/ 24176 h 410398"/>
                    <a:gd name="connsiteX1" fmla="*/ 217749 w 1085513"/>
                    <a:gd name="connsiteY1" fmla="*/ 467 h 410398"/>
                    <a:gd name="connsiteX2" fmla="*/ 1084272 w 1085513"/>
                    <a:gd name="connsiteY2" fmla="*/ 637 h 410398"/>
                    <a:gd name="connsiteX3" fmla="*/ 1085513 w 1085513"/>
                    <a:gd name="connsiteY3" fmla="*/ 295249 h 410398"/>
                    <a:gd name="connsiteX4" fmla="*/ 941503 w 1085513"/>
                    <a:gd name="connsiteY4" fmla="*/ 393920 h 410398"/>
                    <a:gd name="connsiteX5" fmla="*/ 863475 w 1085513"/>
                    <a:gd name="connsiteY5" fmla="*/ 410398 h 410398"/>
                    <a:gd name="connsiteX6" fmla="*/ 8051 w 1085513"/>
                    <a:gd name="connsiteY6" fmla="*/ 399217 h 410398"/>
                    <a:gd name="connsiteX7" fmla="*/ 8130 w 1085513"/>
                    <a:gd name="connsiteY7" fmla="*/ 102413 h 410398"/>
                    <a:gd name="connsiteX8" fmla="*/ 117641 w 1085513"/>
                    <a:gd name="connsiteY8" fmla="*/ 24176 h 410398"/>
                    <a:gd name="connsiteX0" fmla="*/ 109590 w 1077462"/>
                    <a:gd name="connsiteY0" fmla="*/ 24176 h 410398"/>
                    <a:gd name="connsiteX1" fmla="*/ 209698 w 1077462"/>
                    <a:gd name="connsiteY1" fmla="*/ 467 h 410398"/>
                    <a:gd name="connsiteX2" fmla="*/ 1076221 w 1077462"/>
                    <a:gd name="connsiteY2" fmla="*/ 637 h 410398"/>
                    <a:gd name="connsiteX3" fmla="*/ 1077462 w 1077462"/>
                    <a:gd name="connsiteY3" fmla="*/ 295249 h 410398"/>
                    <a:gd name="connsiteX4" fmla="*/ 933452 w 1077462"/>
                    <a:gd name="connsiteY4" fmla="*/ 393920 h 410398"/>
                    <a:gd name="connsiteX5" fmla="*/ 855424 w 1077462"/>
                    <a:gd name="connsiteY5" fmla="*/ 410398 h 410398"/>
                    <a:gd name="connsiteX6" fmla="*/ 0 w 1077462"/>
                    <a:gd name="connsiteY6" fmla="*/ 399217 h 410398"/>
                    <a:gd name="connsiteX7" fmla="*/ 79 w 1077462"/>
                    <a:gd name="connsiteY7" fmla="*/ 102413 h 410398"/>
                    <a:gd name="connsiteX8" fmla="*/ 109590 w 1077462"/>
                    <a:gd name="connsiteY8" fmla="*/ 24176 h 410398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33452 w 1077462"/>
                    <a:gd name="connsiteY4" fmla="*/ 393920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33452 w 1077462"/>
                    <a:gd name="connsiteY4" fmla="*/ 393920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33452 w 1077462"/>
                    <a:gd name="connsiteY4" fmla="*/ 393920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0942 w 1077462"/>
                    <a:gd name="connsiteY4" fmla="*/ 376554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4649 w 1077462"/>
                    <a:gd name="connsiteY4" fmla="*/ 376316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4649 w 1077462"/>
                    <a:gd name="connsiteY4" fmla="*/ 376316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1251 w 1077462"/>
                    <a:gd name="connsiteY4" fmla="*/ 376792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77462"/>
                    <a:gd name="connsiteY0" fmla="*/ 24176 h 399455"/>
                    <a:gd name="connsiteX1" fmla="*/ 209698 w 1077462"/>
                    <a:gd name="connsiteY1" fmla="*/ 467 h 399455"/>
                    <a:gd name="connsiteX2" fmla="*/ 1076221 w 1077462"/>
                    <a:gd name="connsiteY2" fmla="*/ 637 h 399455"/>
                    <a:gd name="connsiteX3" fmla="*/ 1077462 w 1077462"/>
                    <a:gd name="connsiteY3" fmla="*/ 295249 h 399455"/>
                    <a:gd name="connsiteX4" fmla="*/ 961251 w 1077462"/>
                    <a:gd name="connsiteY4" fmla="*/ 376792 h 399455"/>
                    <a:gd name="connsiteX5" fmla="*/ 874266 w 1077462"/>
                    <a:gd name="connsiteY5" fmla="*/ 399455 h 399455"/>
                    <a:gd name="connsiteX6" fmla="*/ 0 w 1077462"/>
                    <a:gd name="connsiteY6" fmla="*/ 399217 h 399455"/>
                    <a:gd name="connsiteX7" fmla="*/ 79 w 1077462"/>
                    <a:gd name="connsiteY7" fmla="*/ 102413 h 399455"/>
                    <a:gd name="connsiteX8" fmla="*/ 109590 w 1077462"/>
                    <a:gd name="connsiteY8" fmla="*/ 24176 h 399455"/>
                    <a:gd name="connsiteX0" fmla="*/ 109590 w 1098466"/>
                    <a:gd name="connsiteY0" fmla="*/ 24176 h 399455"/>
                    <a:gd name="connsiteX1" fmla="*/ 209698 w 1098466"/>
                    <a:gd name="connsiteY1" fmla="*/ 467 h 399455"/>
                    <a:gd name="connsiteX2" fmla="*/ 1076221 w 1098466"/>
                    <a:gd name="connsiteY2" fmla="*/ 637 h 399455"/>
                    <a:gd name="connsiteX3" fmla="*/ 1098466 w 1098466"/>
                    <a:gd name="connsiteY3" fmla="*/ 286923 h 399455"/>
                    <a:gd name="connsiteX4" fmla="*/ 961251 w 1098466"/>
                    <a:gd name="connsiteY4" fmla="*/ 376792 h 399455"/>
                    <a:gd name="connsiteX5" fmla="*/ 874266 w 1098466"/>
                    <a:gd name="connsiteY5" fmla="*/ 399455 h 399455"/>
                    <a:gd name="connsiteX6" fmla="*/ 0 w 1098466"/>
                    <a:gd name="connsiteY6" fmla="*/ 399217 h 399455"/>
                    <a:gd name="connsiteX7" fmla="*/ 79 w 1098466"/>
                    <a:gd name="connsiteY7" fmla="*/ 102413 h 399455"/>
                    <a:gd name="connsiteX8" fmla="*/ 109590 w 1098466"/>
                    <a:gd name="connsiteY8" fmla="*/ 24176 h 399455"/>
                    <a:gd name="connsiteX0" fmla="*/ 109590 w 1098466"/>
                    <a:gd name="connsiteY0" fmla="*/ 24176 h 399455"/>
                    <a:gd name="connsiteX1" fmla="*/ 209698 w 1098466"/>
                    <a:gd name="connsiteY1" fmla="*/ 467 h 399455"/>
                    <a:gd name="connsiteX2" fmla="*/ 1076221 w 1098466"/>
                    <a:gd name="connsiteY2" fmla="*/ 637 h 399455"/>
                    <a:gd name="connsiteX3" fmla="*/ 1098466 w 1098466"/>
                    <a:gd name="connsiteY3" fmla="*/ 286923 h 399455"/>
                    <a:gd name="connsiteX4" fmla="*/ 961251 w 1098466"/>
                    <a:gd name="connsiteY4" fmla="*/ 376792 h 399455"/>
                    <a:gd name="connsiteX5" fmla="*/ 874266 w 1098466"/>
                    <a:gd name="connsiteY5" fmla="*/ 399455 h 399455"/>
                    <a:gd name="connsiteX6" fmla="*/ 0 w 1098466"/>
                    <a:gd name="connsiteY6" fmla="*/ 399217 h 399455"/>
                    <a:gd name="connsiteX7" fmla="*/ 79 w 1098466"/>
                    <a:gd name="connsiteY7" fmla="*/ 102413 h 399455"/>
                    <a:gd name="connsiteX8" fmla="*/ 109590 w 1098466"/>
                    <a:gd name="connsiteY8" fmla="*/ 24176 h 399455"/>
                    <a:gd name="connsiteX0" fmla="*/ 109590 w 1098470"/>
                    <a:gd name="connsiteY0" fmla="*/ 33768 h 409047"/>
                    <a:gd name="connsiteX1" fmla="*/ 209698 w 1098470"/>
                    <a:gd name="connsiteY1" fmla="*/ 10059 h 409047"/>
                    <a:gd name="connsiteX2" fmla="*/ 1098460 w 1098470"/>
                    <a:gd name="connsiteY2" fmla="*/ 0 h 409047"/>
                    <a:gd name="connsiteX3" fmla="*/ 1098466 w 1098470"/>
                    <a:gd name="connsiteY3" fmla="*/ 296515 h 409047"/>
                    <a:gd name="connsiteX4" fmla="*/ 961251 w 1098470"/>
                    <a:gd name="connsiteY4" fmla="*/ 386384 h 409047"/>
                    <a:gd name="connsiteX5" fmla="*/ 874266 w 1098470"/>
                    <a:gd name="connsiteY5" fmla="*/ 409047 h 409047"/>
                    <a:gd name="connsiteX6" fmla="*/ 0 w 1098470"/>
                    <a:gd name="connsiteY6" fmla="*/ 408809 h 409047"/>
                    <a:gd name="connsiteX7" fmla="*/ 79 w 1098470"/>
                    <a:gd name="connsiteY7" fmla="*/ 112005 h 409047"/>
                    <a:gd name="connsiteX8" fmla="*/ 109590 w 1098470"/>
                    <a:gd name="connsiteY8" fmla="*/ 33768 h 409047"/>
                    <a:gd name="connsiteX0" fmla="*/ 109590 w 1098466"/>
                    <a:gd name="connsiteY0" fmla="*/ 33768 h 409047"/>
                    <a:gd name="connsiteX1" fmla="*/ 209698 w 1098466"/>
                    <a:gd name="connsiteY1" fmla="*/ 10059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09590 w 1098466"/>
                    <a:gd name="connsiteY8" fmla="*/ 33768 h 409047"/>
                    <a:gd name="connsiteX0" fmla="*/ 109590 w 1098466"/>
                    <a:gd name="connsiteY0" fmla="*/ 33768 h 409047"/>
                    <a:gd name="connsiteX1" fmla="*/ 209698 w 1098466"/>
                    <a:gd name="connsiteY1" fmla="*/ 10059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09590 w 1098466"/>
                    <a:gd name="connsiteY8" fmla="*/ 33768 h 409047"/>
                    <a:gd name="connsiteX0" fmla="*/ 109590 w 1098466"/>
                    <a:gd name="connsiteY0" fmla="*/ 33768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09590 w 1098466"/>
                    <a:gd name="connsiteY8" fmla="*/ 33768 h 409047"/>
                    <a:gd name="connsiteX0" fmla="*/ 109590 w 1098466"/>
                    <a:gd name="connsiteY0" fmla="*/ 33768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09590 w 1098466"/>
                    <a:gd name="connsiteY8" fmla="*/ 33768 h 409047"/>
                    <a:gd name="connsiteX0" fmla="*/ 132138 w 1098466"/>
                    <a:gd name="connsiteY0" fmla="*/ 24354 h 409149"/>
                    <a:gd name="connsiteX1" fmla="*/ 230702 w 1098466"/>
                    <a:gd name="connsiteY1" fmla="*/ 407 h 409149"/>
                    <a:gd name="connsiteX2" fmla="*/ 1098460 w 1098466"/>
                    <a:gd name="connsiteY2" fmla="*/ 102 h 409149"/>
                    <a:gd name="connsiteX3" fmla="*/ 1098466 w 1098466"/>
                    <a:gd name="connsiteY3" fmla="*/ 296617 h 409149"/>
                    <a:gd name="connsiteX4" fmla="*/ 961251 w 1098466"/>
                    <a:gd name="connsiteY4" fmla="*/ 386486 h 409149"/>
                    <a:gd name="connsiteX5" fmla="*/ 874266 w 1098466"/>
                    <a:gd name="connsiteY5" fmla="*/ 409149 h 409149"/>
                    <a:gd name="connsiteX6" fmla="*/ 0 w 1098466"/>
                    <a:gd name="connsiteY6" fmla="*/ 408911 h 409149"/>
                    <a:gd name="connsiteX7" fmla="*/ 79 w 1098466"/>
                    <a:gd name="connsiteY7" fmla="*/ 112107 h 409149"/>
                    <a:gd name="connsiteX8" fmla="*/ 132138 w 1098466"/>
                    <a:gd name="connsiteY8" fmla="*/ 24354 h 409149"/>
                    <a:gd name="connsiteX0" fmla="*/ 142949 w 1098466"/>
                    <a:gd name="connsiteY0" fmla="*/ 21908 h 410271"/>
                    <a:gd name="connsiteX1" fmla="*/ 230702 w 1098466"/>
                    <a:gd name="connsiteY1" fmla="*/ 1529 h 410271"/>
                    <a:gd name="connsiteX2" fmla="*/ 1098460 w 1098466"/>
                    <a:gd name="connsiteY2" fmla="*/ 1224 h 410271"/>
                    <a:gd name="connsiteX3" fmla="*/ 1098466 w 1098466"/>
                    <a:gd name="connsiteY3" fmla="*/ 297739 h 410271"/>
                    <a:gd name="connsiteX4" fmla="*/ 961251 w 1098466"/>
                    <a:gd name="connsiteY4" fmla="*/ 387608 h 410271"/>
                    <a:gd name="connsiteX5" fmla="*/ 874266 w 1098466"/>
                    <a:gd name="connsiteY5" fmla="*/ 410271 h 410271"/>
                    <a:gd name="connsiteX6" fmla="*/ 0 w 1098466"/>
                    <a:gd name="connsiteY6" fmla="*/ 410033 h 410271"/>
                    <a:gd name="connsiteX7" fmla="*/ 79 w 1098466"/>
                    <a:gd name="connsiteY7" fmla="*/ 113229 h 410271"/>
                    <a:gd name="connsiteX8" fmla="*/ 142949 w 1098466"/>
                    <a:gd name="connsiteY8" fmla="*/ 21908 h 410271"/>
                    <a:gd name="connsiteX0" fmla="*/ 142949 w 1098466"/>
                    <a:gd name="connsiteY0" fmla="*/ 21908 h 410271"/>
                    <a:gd name="connsiteX1" fmla="*/ 230702 w 1098466"/>
                    <a:gd name="connsiteY1" fmla="*/ 1529 h 410271"/>
                    <a:gd name="connsiteX2" fmla="*/ 1098460 w 1098466"/>
                    <a:gd name="connsiteY2" fmla="*/ 1224 h 410271"/>
                    <a:gd name="connsiteX3" fmla="*/ 1098466 w 1098466"/>
                    <a:gd name="connsiteY3" fmla="*/ 297739 h 410271"/>
                    <a:gd name="connsiteX4" fmla="*/ 961251 w 1098466"/>
                    <a:gd name="connsiteY4" fmla="*/ 387608 h 410271"/>
                    <a:gd name="connsiteX5" fmla="*/ 874266 w 1098466"/>
                    <a:gd name="connsiteY5" fmla="*/ 410271 h 410271"/>
                    <a:gd name="connsiteX6" fmla="*/ 0 w 1098466"/>
                    <a:gd name="connsiteY6" fmla="*/ 410033 h 410271"/>
                    <a:gd name="connsiteX7" fmla="*/ 79 w 1098466"/>
                    <a:gd name="connsiteY7" fmla="*/ 113229 h 410271"/>
                    <a:gd name="connsiteX8" fmla="*/ 142949 w 1098466"/>
                    <a:gd name="connsiteY8" fmla="*/ 21908 h 410271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79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42949 w 1098466"/>
                    <a:gd name="connsiteY0" fmla="*/ 20684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42949 w 1098466"/>
                    <a:gd name="connsiteY8" fmla="*/ 20684 h 409047"/>
                    <a:gd name="connsiteX0" fmla="*/ 137698 w 1098466"/>
                    <a:gd name="connsiteY0" fmla="*/ 23539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37698 w 1098466"/>
                    <a:gd name="connsiteY8" fmla="*/ 23539 h 409047"/>
                    <a:gd name="connsiteX0" fmla="*/ 137698 w 1098466"/>
                    <a:gd name="connsiteY0" fmla="*/ 23539 h 409047"/>
                    <a:gd name="connsiteX1" fmla="*/ 230702 w 1098466"/>
                    <a:gd name="connsiteY1" fmla="*/ 305 h 409047"/>
                    <a:gd name="connsiteX2" fmla="*/ 1098460 w 1098466"/>
                    <a:gd name="connsiteY2" fmla="*/ 0 h 409047"/>
                    <a:gd name="connsiteX3" fmla="*/ 1098466 w 1098466"/>
                    <a:gd name="connsiteY3" fmla="*/ 296515 h 409047"/>
                    <a:gd name="connsiteX4" fmla="*/ 961251 w 1098466"/>
                    <a:gd name="connsiteY4" fmla="*/ 386384 h 409047"/>
                    <a:gd name="connsiteX5" fmla="*/ 874266 w 1098466"/>
                    <a:gd name="connsiteY5" fmla="*/ 409047 h 409047"/>
                    <a:gd name="connsiteX6" fmla="*/ 0 w 1098466"/>
                    <a:gd name="connsiteY6" fmla="*/ 408809 h 409047"/>
                    <a:gd name="connsiteX7" fmla="*/ 1932 w 1098466"/>
                    <a:gd name="connsiteY7" fmla="*/ 112005 h 409047"/>
                    <a:gd name="connsiteX8" fmla="*/ 137698 w 1098466"/>
                    <a:gd name="connsiteY8" fmla="*/ 23539 h 409047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033 w 1097248"/>
                    <a:gd name="connsiteY4" fmla="*/ 386384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033 w 1097248"/>
                    <a:gd name="connsiteY4" fmla="*/ 386384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033 w 1097248"/>
                    <a:gd name="connsiteY4" fmla="*/ 386384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651 w 1097248"/>
                    <a:gd name="connsiteY4" fmla="*/ 386622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7248"/>
                    <a:gd name="connsiteY0" fmla="*/ 23539 h 409285"/>
                    <a:gd name="connsiteX1" fmla="*/ 229484 w 1097248"/>
                    <a:gd name="connsiteY1" fmla="*/ 305 h 409285"/>
                    <a:gd name="connsiteX2" fmla="*/ 1097242 w 1097248"/>
                    <a:gd name="connsiteY2" fmla="*/ 0 h 409285"/>
                    <a:gd name="connsiteX3" fmla="*/ 1097248 w 1097248"/>
                    <a:gd name="connsiteY3" fmla="*/ 296515 h 409285"/>
                    <a:gd name="connsiteX4" fmla="*/ 960651 w 1097248"/>
                    <a:gd name="connsiteY4" fmla="*/ 386622 h 409285"/>
                    <a:gd name="connsiteX5" fmla="*/ 873048 w 1097248"/>
                    <a:gd name="connsiteY5" fmla="*/ 409047 h 409285"/>
                    <a:gd name="connsiteX6" fmla="*/ 18 w 1097248"/>
                    <a:gd name="connsiteY6" fmla="*/ 409285 h 409285"/>
                    <a:gd name="connsiteX7" fmla="*/ 714 w 1097248"/>
                    <a:gd name="connsiteY7" fmla="*/ 112005 h 409285"/>
                    <a:gd name="connsiteX8" fmla="*/ 136480 w 1097248"/>
                    <a:gd name="connsiteY8" fmla="*/ 23539 h 409285"/>
                    <a:gd name="connsiteX0" fmla="*/ 136480 w 1098484"/>
                    <a:gd name="connsiteY0" fmla="*/ 23539 h 409285"/>
                    <a:gd name="connsiteX1" fmla="*/ 229484 w 1098484"/>
                    <a:gd name="connsiteY1" fmla="*/ 305 h 409285"/>
                    <a:gd name="connsiteX2" fmla="*/ 1097242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2005 h 409285"/>
                    <a:gd name="connsiteX8" fmla="*/ 136480 w 1098484"/>
                    <a:gd name="connsiteY8" fmla="*/ 23539 h 409285"/>
                    <a:gd name="connsiteX0" fmla="*/ 136480 w 1098484"/>
                    <a:gd name="connsiteY0" fmla="*/ 23539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2005 h 409285"/>
                    <a:gd name="connsiteX8" fmla="*/ 136480 w 1098484"/>
                    <a:gd name="connsiteY8" fmla="*/ 23539 h 409285"/>
                    <a:gd name="connsiteX0" fmla="*/ 136480 w 1098484"/>
                    <a:gd name="connsiteY0" fmla="*/ 23539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2005 h 409285"/>
                    <a:gd name="connsiteX8" fmla="*/ 136480 w 1098484"/>
                    <a:gd name="connsiteY8" fmla="*/ 23539 h 409285"/>
                    <a:gd name="connsiteX0" fmla="*/ 136480 w 1098484"/>
                    <a:gd name="connsiteY0" fmla="*/ 23539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09941 h 409285"/>
                    <a:gd name="connsiteX8" fmla="*/ 136480 w 1098484"/>
                    <a:gd name="connsiteY8" fmla="*/ 23539 h 409285"/>
                    <a:gd name="connsiteX0" fmla="*/ 133912 w 1098484"/>
                    <a:gd name="connsiteY0" fmla="*/ 21991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09941 h 409285"/>
                    <a:gd name="connsiteX8" fmla="*/ 133912 w 1098484"/>
                    <a:gd name="connsiteY8" fmla="*/ 21991 h 409285"/>
                    <a:gd name="connsiteX0" fmla="*/ 133912 w 1098484"/>
                    <a:gd name="connsiteY0" fmla="*/ 21991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0715 h 409285"/>
                    <a:gd name="connsiteX8" fmla="*/ 133912 w 1098484"/>
                    <a:gd name="connsiteY8" fmla="*/ 21991 h 409285"/>
                    <a:gd name="connsiteX0" fmla="*/ 133912 w 1098484"/>
                    <a:gd name="connsiteY0" fmla="*/ 21991 h 409285"/>
                    <a:gd name="connsiteX1" fmla="*/ 22948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1747 h 409285"/>
                    <a:gd name="connsiteX8" fmla="*/ 133912 w 1098484"/>
                    <a:gd name="connsiteY8" fmla="*/ 21991 h 409285"/>
                    <a:gd name="connsiteX0" fmla="*/ 133912 w 1098484"/>
                    <a:gd name="connsiteY0" fmla="*/ 21991 h 409285"/>
                    <a:gd name="connsiteX1" fmla="*/ 22627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1747 h 409285"/>
                    <a:gd name="connsiteX8" fmla="*/ 133912 w 1098484"/>
                    <a:gd name="connsiteY8" fmla="*/ 21991 h 409285"/>
                    <a:gd name="connsiteX0" fmla="*/ 133912 w 1098484"/>
                    <a:gd name="connsiteY0" fmla="*/ 21991 h 409285"/>
                    <a:gd name="connsiteX1" fmla="*/ 22627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0651 w 1098484"/>
                    <a:gd name="connsiteY4" fmla="*/ 386622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1747 h 409285"/>
                    <a:gd name="connsiteX8" fmla="*/ 133912 w 1098484"/>
                    <a:gd name="connsiteY8" fmla="*/ 21991 h 409285"/>
                    <a:gd name="connsiteX0" fmla="*/ 133912 w 1098484"/>
                    <a:gd name="connsiteY0" fmla="*/ 21991 h 409285"/>
                    <a:gd name="connsiteX1" fmla="*/ 22627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1935 w 1098484"/>
                    <a:gd name="connsiteY4" fmla="*/ 388170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1747 h 409285"/>
                    <a:gd name="connsiteX8" fmla="*/ 133912 w 1098484"/>
                    <a:gd name="connsiteY8" fmla="*/ 21991 h 409285"/>
                    <a:gd name="connsiteX0" fmla="*/ 714 w 1098484"/>
                    <a:gd name="connsiteY0" fmla="*/ 111747 h 409285"/>
                    <a:gd name="connsiteX1" fmla="*/ 226274 w 1098484"/>
                    <a:gd name="connsiteY1" fmla="*/ 305 h 409285"/>
                    <a:gd name="connsiteX2" fmla="*/ 1098169 w 1098484"/>
                    <a:gd name="connsiteY2" fmla="*/ 0 h 409285"/>
                    <a:gd name="connsiteX3" fmla="*/ 1098484 w 1098484"/>
                    <a:gd name="connsiteY3" fmla="*/ 296753 h 409285"/>
                    <a:gd name="connsiteX4" fmla="*/ 961935 w 1098484"/>
                    <a:gd name="connsiteY4" fmla="*/ 388170 h 409285"/>
                    <a:gd name="connsiteX5" fmla="*/ 873048 w 1098484"/>
                    <a:gd name="connsiteY5" fmla="*/ 409047 h 409285"/>
                    <a:gd name="connsiteX6" fmla="*/ 18 w 1098484"/>
                    <a:gd name="connsiteY6" fmla="*/ 409285 h 409285"/>
                    <a:gd name="connsiteX7" fmla="*/ 714 w 1098484"/>
                    <a:gd name="connsiteY7" fmla="*/ 111747 h 409285"/>
                    <a:gd name="connsiteX0" fmla="*/ 36065 w 1134531"/>
                    <a:gd name="connsiteY0" fmla="*/ 409285 h 409285"/>
                    <a:gd name="connsiteX1" fmla="*/ 262321 w 1134531"/>
                    <a:gd name="connsiteY1" fmla="*/ 305 h 409285"/>
                    <a:gd name="connsiteX2" fmla="*/ 1134216 w 1134531"/>
                    <a:gd name="connsiteY2" fmla="*/ 0 h 409285"/>
                    <a:gd name="connsiteX3" fmla="*/ 1134531 w 1134531"/>
                    <a:gd name="connsiteY3" fmla="*/ 296753 h 409285"/>
                    <a:gd name="connsiteX4" fmla="*/ 997982 w 1134531"/>
                    <a:gd name="connsiteY4" fmla="*/ 388170 h 409285"/>
                    <a:gd name="connsiteX5" fmla="*/ 909095 w 1134531"/>
                    <a:gd name="connsiteY5" fmla="*/ 409047 h 409285"/>
                    <a:gd name="connsiteX6" fmla="*/ 36065 w 1134531"/>
                    <a:gd name="connsiteY6" fmla="*/ 409285 h 409285"/>
                    <a:gd name="connsiteX0" fmla="*/ 0 w 1098466"/>
                    <a:gd name="connsiteY0" fmla="*/ 409285 h 409285"/>
                    <a:gd name="connsiteX1" fmla="*/ 226256 w 1098466"/>
                    <a:gd name="connsiteY1" fmla="*/ 305 h 409285"/>
                    <a:gd name="connsiteX2" fmla="*/ 1098151 w 1098466"/>
                    <a:gd name="connsiteY2" fmla="*/ 0 h 409285"/>
                    <a:gd name="connsiteX3" fmla="*/ 1098466 w 1098466"/>
                    <a:gd name="connsiteY3" fmla="*/ 296753 h 409285"/>
                    <a:gd name="connsiteX4" fmla="*/ 961917 w 1098466"/>
                    <a:gd name="connsiteY4" fmla="*/ 388170 h 409285"/>
                    <a:gd name="connsiteX5" fmla="*/ 873030 w 1098466"/>
                    <a:gd name="connsiteY5" fmla="*/ 409047 h 409285"/>
                    <a:gd name="connsiteX6" fmla="*/ 0 w 1098466"/>
                    <a:gd name="connsiteY6" fmla="*/ 409285 h 409285"/>
                    <a:gd name="connsiteX0" fmla="*/ 96829 w 927781"/>
                    <a:gd name="connsiteY0" fmla="*/ 409285 h 409285"/>
                    <a:gd name="connsiteX1" fmla="*/ 55571 w 927781"/>
                    <a:gd name="connsiteY1" fmla="*/ 305 h 409285"/>
                    <a:gd name="connsiteX2" fmla="*/ 927466 w 927781"/>
                    <a:gd name="connsiteY2" fmla="*/ 0 h 409285"/>
                    <a:gd name="connsiteX3" fmla="*/ 927781 w 927781"/>
                    <a:gd name="connsiteY3" fmla="*/ 296753 h 409285"/>
                    <a:gd name="connsiteX4" fmla="*/ 791232 w 927781"/>
                    <a:gd name="connsiteY4" fmla="*/ 388170 h 409285"/>
                    <a:gd name="connsiteX5" fmla="*/ 702345 w 927781"/>
                    <a:gd name="connsiteY5" fmla="*/ 409047 h 409285"/>
                    <a:gd name="connsiteX6" fmla="*/ 96829 w 927781"/>
                    <a:gd name="connsiteY6" fmla="*/ 409285 h 409285"/>
                    <a:gd name="connsiteX0" fmla="*/ 50395 w 881347"/>
                    <a:gd name="connsiteY0" fmla="*/ 409285 h 409285"/>
                    <a:gd name="connsiteX1" fmla="*/ 63379 w 881347"/>
                    <a:gd name="connsiteY1" fmla="*/ 305 h 409285"/>
                    <a:gd name="connsiteX2" fmla="*/ 881032 w 881347"/>
                    <a:gd name="connsiteY2" fmla="*/ 0 h 409285"/>
                    <a:gd name="connsiteX3" fmla="*/ 881347 w 881347"/>
                    <a:gd name="connsiteY3" fmla="*/ 296753 h 409285"/>
                    <a:gd name="connsiteX4" fmla="*/ 744798 w 881347"/>
                    <a:gd name="connsiteY4" fmla="*/ 388170 h 409285"/>
                    <a:gd name="connsiteX5" fmla="*/ 655911 w 881347"/>
                    <a:gd name="connsiteY5" fmla="*/ 409047 h 409285"/>
                    <a:gd name="connsiteX6" fmla="*/ 50395 w 881347"/>
                    <a:gd name="connsiteY6" fmla="*/ 409285 h 409285"/>
                    <a:gd name="connsiteX0" fmla="*/ 0 w 830952"/>
                    <a:gd name="connsiteY0" fmla="*/ 409285 h 409285"/>
                    <a:gd name="connsiteX1" fmla="*/ 12984 w 830952"/>
                    <a:gd name="connsiteY1" fmla="*/ 305 h 409285"/>
                    <a:gd name="connsiteX2" fmla="*/ 830637 w 830952"/>
                    <a:gd name="connsiteY2" fmla="*/ 0 h 409285"/>
                    <a:gd name="connsiteX3" fmla="*/ 830952 w 830952"/>
                    <a:gd name="connsiteY3" fmla="*/ 296753 h 409285"/>
                    <a:gd name="connsiteX4" fmla="*/ 694403 w 830952"/>
                    <a:gd name="connsiteY4" fmla="*/ 388170 h 409285"/>
                    <a:gd name="connsiteX5" fmla="*/ 605516 w 830952"/>
                    <a:gd name="connsiteY5" fmla="*/ 409047 h 409285"/>
                    <a:gd name="connsiteX6" fmla="*/ 0 w 830952"/>
                    <a:gd name="connsiteY6" fmla="*/ 409285 h 409285"/>
                    <a:gd name="connsiteX0" fmla="*/ 0 w 830952"/>
                    <a:gd name="connsiteY0" fmla="*/ 409285 h 409285"/>
                    <a:gd name="connsiteX1" fmla="*/ 12984 w 830952"/>
                    <a:gd name="connsiteY1" fmla="*/ 305 h 409285"/>
                    <a:gd name="connsiteX2" fmla="*/ 830637 w 830952"/>
                    <a:gd name="connsiteY2" fmla="*/ 0 h 409285"/>
                    <a:gd name="connsiteX3" fmla="*/ 830952 w 830952"/>
                    <a:gd name="connsiteY3" fmla="*/ 296753 h 409285"/>
                    <a:gd name="connsiteX4" fmla="*/ 694403 w 830952"/>
                    <a:gd name="connsiteY4" fmla="*/ 388170 h 409285"/>
                    <a:gd name="connsiteX5" fmla="*/ 605516 w 830952"/>
                    <a:gd name="connsiteY5" fmla="*/ 409047 h 409285"/>
                    <a:gd name="connsiteX6" fmla="*/ 0 w 830952"/>
                    <a:gd name="connsiteY6" fmla="*/ 409285 h 409285"/>
                    <a:gd name="connsiteX0" fmla="*/ 0 w 830641"/>
                    <a:gd name="connsiteY0" fmla="*/ 409285 h 409285"/>
                    <a:gd name="connsiteX1" fmla="*/ 12984 w 830641"/>
                    <a:gd name="connsiteY1" fmla="*/ 305 h 409285"/>
                    <a:gd name="connsiteX2" fmla="*/ 830637 w 830641"/>
                    <a:gd name="connsiteY2" fmla="*/ 0 h 409285"/>
                    <a:gd name="connsiteX3" fmla="*/ 826779 w 830641"/>
                    <a:gd name="connsiteY3" fmla="*/ 295979 h 409285"/>
                    <a:gd name="connsiteX4" fmla="*/ 694403 w 830641"/>
                    <a:gd name="connsiteY4" fmla="*/ 388170 h 409285"/>
                    <a:gd name="connsiteX5" fmla="*/ 605516 w 830641"/>
                    <a:gd name="connsiteY5" fmla="*/ 409047 h 409285"/>
                    <a:gd name="connsiteX6" fmla="*/ 0 w 830641"/>
                    <a:gd name="connsiteY6" fmla="*/ 409285 h 409285"/>
                    <a:gd name="connsiteX0" fmla="*/ 0 w 827137"/>
                    <a:gd name="connsiteY0" fmla="*/ 408980 h 408980"/>
                    <a:gd name="connsiteX1" fmla="*/ 12984 w 827137"/>
                    <a:gd name="connsiteY1" fmla="*/ 0 h 408980"/>
                    <a:gd name="connsiteX2" fmla="*/ 827106 w 827137"/>
                    <a:gd name="connsiteY2" fmla="*/ 2792 h 408980"/>
                    <a:gd name="connsiteX3" fmla="*/ 826779 w 827137"/>
                    <a:gd name="connsiteY3" fmla="*/ 295674 h 408980"/>
                    <a:gd name="connsiteX4" fmla="*/ 694403 w 827137"/>
                    <a:gd name="connsiteY4" fmla="*/ 387865 h 408980"/>
                    <a:gd name="connsiteX5" fmla="*/ 605516 w 827137"/>
                    <a:gd name="connsiteY5" fmla="*/ 408742 h 408980"/>
                    <a:gd name="connsiteX6" fmla="*/ 0 w 827137"/>
                    <a:gd name="connsiteY6" fmla="*/ 408980 h 408980"/>
                    <a:gd name="connsiteX0" fmla="*/ 0 w 827137"/>
                    <a:gd name="connsiteY0" fmla="*/ 406400 h 406400"/>
                    <a:gd name="connsiteX1" fmla="*/ 8490 w 827137"/>
                    <a:gd name="connsiteY1" fmla="*/ 0 h 406400"/>
                    <a:gd name="connsiteX2" fmla="*/ 827106 w 827137"/>
                    <a:gd name="connsiteY2" fmla="*/ 212 h 406400"/>
                    <a:gd name="connsiteX3" fmla="*/ 826779 w 827137"/>
                    <a:gd name="connsiteY3" fmla="*/ 293094 h 406400"/>
                    <a:gd name="connsiteX4" fmla="*/ 694403 w 827137"/>
                    <a:gd name="connsiteY4" fmla="*/ 385285 h 406400"/>
                    <a:gd name="connsiteX5" fmla="*/ 605516 w 827137"/>
                    <a:gd name="connsiteY5" fmla="*/ 406162 h 406400"/>
                    <a:gd name="connsiteX6" fmla="*/ 0 w 827137"/>
                    <a:gd name="connsiteY6" fmla="*/ 406400 h 406400"/>
                    <a:gd name="connsiteX0" fmla="*/ 1462 w 818647"/>
                    <a:gd name="connsiteY0" fmla="*/ 403562 h 406185"/>
                    <a:gd name="connsiteX1" fmla="*/ 0 w 818647"/>
                    <a:gd name="connsiteY1" fmla="*/ 0 h 406185"/>
                    <a:gd name="connsiteX2" fmla="*/ 818616 w 818647"/>
                    <a:gd name="connsiteY2" fmla="*/ 212 h 406185"/>
                    <a:gd name="connsiteX3" fmla="*/ 818289 w 818647"/>
                    <a:gd name="connsiteY3" fmla="*/ 293094 h 406185"/>
                    <a:gd name="connsiteX4" fmla="*/ 685913 w 818647"/>
                    <a:gd name="connsiteY4" fmla="*/ 385285 h 406185"/>
                    <a:gd name="connsiteX5" fmla="*/ 597026 w 818647"/>
                    <a:gd name="connsiteY5" fmla="*/ 406162 h 406185"/>
                    <a:gd name="connsiteX6" fmla="*/ 1462 w 818647"/>
                    <a:gd name="connsiteY6" fmla="*/ 403562 h 406185"/>
                    <a:gd name="connsiteX0" fmla="*/ 1462 w 818647"/>
                    <a:gd name="connsiteY0" fmla="*/ 403562 h 403870"/>
                    <a:gd name="connsiteX1" fmla="*/ 0 w 818647"/>
                    <a:gd name="connsiteY1" fmla="*/ 0 h 403870"/>
                    <a:gd name="connsiteX2" fmla="*/ 818616 w 818647"/>
                    <a:gd name="connsiteY2" fmla="*/ 212 h 403870"/>
                    <a:gd name="connsiteX3" fmla="*/ 818289 w 818647"/>
                    <a:gd name="connsiteY3" fmla="*/ 293094 h 403870"/>
                    <a:gd name="connsiteX4" fmla="*/ 685913 w 818647"/>
                    <a:gd name="connsiteY4" fmla="*/ 385285 h 403870"/>
                    <a:gd name="connsiteX5" fmla="*/ 597347 w 818647"/>
                    <a:gd name="connsiteY5" fmla="*/ 403840 h 403870"/>
                    <a:gd name="connsiteX6" fmla="*/ 1462 w 818647"/>
                    <a:gd name="connsiteY6" fmla="*/ 403562 h 403870"/>
                    <a:gd name="connsiteX0" fmla="*/ 1462 w 818647"/>
                    <a:gd name="connsiteY0" fmla="*/ 403562 h 403864"/>
                    <a:gd name="connsiteX1" fmla="*/ 0 w 818647"/>
                    <a:gd name="connsiteY1" fmla="*/ 0 h 403864"/>
                    <a:gd name="connsiteX2" fmla="*/ 818616 w 818647"/>
                    <a:gd name="connsiteY2" fmla="*/ 212 h 403864"/>
                    <a:gd name="connsiteX3" fmla="*/ 818289 w 818647"/>
                    <a:gd name="connsiteY3" fmla="*/ 293094 h 403864"/>
                    <a:gd name="connsiteX4" fmla="*/ 684950 w 818647"/>
                    <a:gd name="connsiteY4" fmla="*/ 383479 h 403864"/>
                    <a:gd name="connsiteX5" fmla="*/ 597347 w 818647"/>
                    <a:gd name="connsiteY5" fmla="*/ 403840 h 403864"/>
                    <a:gd name="connsiteX6" fmla="*/ 1462 w 818647"/>
                    <a:gd name="connsiteY6" fmla="*/ 403562 h 403864"/>
                    <a:gd name="connsiteX0" fmla="*/ 1462 w 818647"/>
                    <a:gd name="connsiteY0" fmla="*/ 403562 h 403865"/>
                    <a:gd name="connsiteX1" fmla="*/ 0 w 818647"/>
                    <a:gd name="connsiteY1" fmla="*/ 0 h 403865"/>
                    <a:gd name="connsiteX2" fmla="*/ 818616 w 818647"/>
                    <a:gd name="connsiteY2" fmla="*/ 212 h 403865"/>
                    <a:gd name="connsiteX3" fmla="*/ 818289 w 818647"/>
                    <a:gd name="connsiteY3" fmla="*/ 293094 h 403865"/>
                    <a:gd name="connsiteX4" fmla="*/ 683345 w 818647"/>
                    <a:gd name="connsiteY4" fmla="*/ 383737 h 403865"/>
                    <a:gd name="connsiteX5" fmla="*/ 597347 w 818647"/>
                    <a:gd name="connsiteY5" fmla="*/ 403840 h 403865"/>
                    <a:gd name="connsiteX6" fmla="*/ 1462 w 818647"/>
                    <a:gd name="connsiteY6" fmla="*/ 403562 h 403865"/>
                    <a:gd name="connsiteX0" fmla="*/ 1462 w 818647"/>
                    <a:gd name="connsiteY0" fmla="*/ 403562 h 403866"/>
                    <a:gd name="connsiteX1" fmla="*/ 0 w 818647"/>
                    <a:gd name="connsiteY1" fmla="*/ 0 h 403866"/>
                    <a:gd name="connsiteX2" fmla="*/ 818616 w 818647"/>
                    <a:gd name="connsiteY2" fmla="*/ 212 h 403866"/>
                    <a:gd name="connsiteX3" fmla="*/ 818289 w 818647"/>
                    <a:gd name="connsiteY3" fmla="*/ 293094 h 403866"/>
                    <a:gd name="connsiteX4" fmla="*/ 683345 w 818647"/>
                    <a:gd name="connsiteY4" fmla="*/ 383737 h 403866"/>
                    <a:gd name="connsiteX5" fmla="*/ 597347 w 818647"/>
                    <a:gd name="connsiteY5" fmla="*/ 403840 h 403866"/>
                    <a:gd name="connsiteX6" fmla="*/ 1462 w 818647"/>
                    <a:gd name="connsiteY6" fmla="*/ 403562 h 403866"/>
                    <a:gd name="connsiteX0" fmla="*/ 1462 w 818647"/>
                    <a:gd name="connsiteY0" fmla="*/ 406750 h 407054"/>
                    <a:gd name="connsiteX1" fmla="*/ 0 w 818647"/>
                    <a:gd name="connsiteY1" fmla="*/ 3188 h 407054"/>
                    <a:gd name="connsiteX2" fmla="*/ 818616 w 818647"/>
                    <a:gd name="connsiteY2" fmla="*/ 0 h 407054"/>
                    <a:gd name="connsiteX3" fmla="*/ 818289 w 818647"/>
                    <a:gd name="connsiteY3" fmla="*/ 296282 h 407054"/>
                    <a:gd name="connsiteX4" fmla="*/ 683345 w 818647"/>
                    <a:gd name="connsiteY4" fmla="*/ 386925 h 407054"/>
                    <a:gd name="connsiteX5" fmla="*/ 597347 w 818647"/>
                    <a:gd name="connsiteY5" fmla="*/ 407028 h 407054"/>
                    <a:gd name="connsiteX6" fmla="*/ 1462 w 818647"/>
                    <a:gd name="connsiteY6" fmla="*/ 406750 h 407054"/>
                    <a:gd name="connsiteX0" fmla="*/ 1462 w 818647"/>
                    <a:gd name="connsiteY0" fmla="*/ 406962 h 407266"/>
                    <a:gd name="connsiteX1" fmla="*/ 0 w 818647"/>
                    <a:gd name="connsiteY1" fmla="*/ 0 h 407266"/>
                    <a:gd name="connsiteX2" fmla="*/ 818616 w 818647"/>
                    <a:gd name="connsiteY2" fmla="*/ 212 h 407266"/>
                    <a:gd name="connsiteX3" fmla="*/ 818289 w 818647"/>
                    <a:gd name="connsiteY3" fmla="*/ 296494 h 407266"/>
                    <a:gd name="connsiteX4" fmla="*/ 683345 w 818647"/>
                    <a:gd name="connsiteY4" fmla="*/ 387137 h 407266"/>
                    <a:gd name="connsiteX5" fmla="*/ 597347 w 818647"/>
                    <a:gd name="connsiteY5" fmla="*/ 407240 h 407266"/>
                    <a:gd name="connsiteX6" fmla="*/ 1462 w 818647"/>
                    <a:gd name="connsiteY6" fmla="*/ 406962 h 407266"/>
                    <a:gd name="connsiteX0" fmla="*/ 1462 w 822519"/>
                    <a:gd name="connsiteY0" fmla="*/ 406962 h 407266"/>
                    <a:gd name="connsiteX1" fmla="*/ 0 w 822519"/>
                    <a:gd name="connsiteY1" fmla="*/ 0 h 407266"/>
                    <a:gd name="connsiteX2" fmla="*/ 818616 w 822519"/>
                    <a:gd name="connsiteY2" fmla="*/ 212 h 407266"/>
                    <a:gd name="connsiteX3" fmla="*/ 822519 w 822519"/>
                    <a:gd name="connsiteY3" fmla="*/ 294227 h 407266"/>
                    <a:gd name="connsiteX4" fmla="*/ 683345 w 822519"/>
                    <a:gd name="connsiteY4" fmla="*/ 387137 h 407266"/>
                    <a:gd name="connsiteX5" fmla="*/ 597347 w 822519"/>
                    <a:gd name="connsiteY5" fmla="*/ 407240 h 407266"/>
                    <a:gd name="connsiteX6" fmla="*/ 1462 w 822519"/>
                    <a:gd name="connsiteY6" fmla="*/ 406962 h 407266"/>
                    <a:gd name="connsiteX0" fmla="*/ 1462 w 822877"/>
                    <a:gd name="connsiteY0" fmla="*/ 406962 h 407266"/>
                    <a:gd name="connsiteX1" fmla="*/ 0 w 822877"/>
                    <a:gd name="connsiteY1" fmla="*/ 0 h 407266"/>
                    <a:gd name="connsiteX2" fmla="*/ 822846 w 822877"/>
                    <a:gd name="connsiteY2" fmla="*/ 212 h 407266"/>
                    <a:gd name="connsiteX3" fmla="*/ 822519 w 822877"/>
                    <a:gd name="connsiteY3" fmla="*/ 294227 h 407266"/>
                    <a:gd name="connsiteX4" fmla="*/ 683345 w 822877"/>
                    <a:gd name="connsiteY4" fmla="*/ 387137 h 407266"/>
                    <a:gd name="connsiteX5" fmla="*/ 597347 w 822877"/>
                    <a:gd name="connsiteY5" fmla="*/ 407240 h 407266"/>
                    <a:gd name="connsiteX6" fmla="*/ 1462 w 822877"/>
                    <a:gd name="connsiteY6" fmla="*/ 406962 h 407266"/>
                    <a:gd name="connsiteX0" fmla="*/ 1462 w 822877"/>
                    <a:gd name="connsiteY0" fmla="*/ 411495 h 411495"/>
                    <a:gd name="connsiteX1" fmla="*/ 0 w 822877"/>
                    <a:gd name="connsiteY1" fmla="*/ 0 h 411495"/>
                    <a:gd name="connsiteX2" fmla="*/ 822846 w 822877"/>
                    <a:gd name="connsiteY2" fmla="*/ 212 h 411495"/>
                    <a:gd name="connsiteX3" fmla="*/ 822519 w 822877"/>
                    <a:gd name="connsiteY3" fmla="*/ 294227 h 411495"/>
                    <a:gd name="connsiteX4" fmla="*/ 683345 w 822877"/>
                    <a:gd name="connsiteY4" fmla="*/ 387137 h 411495"/>
                    <a:gd name="connsiteX5" fmla="*/ 597347 w 822877"/>
                    <a:gd name="connsiteY5" fmla="*/ 407240 h 411495"/>
                    <a:gd name="connsiteX6" fmla="*/ 1462 w 822877"/>
                    <a:gd name="connsiteY6" fmla="*/ 411495 h 411495"/>
                    <a:gd name="connsiteX0" fmla="*/ 1462 w 822877"/>
                    <a:gd name="connsiteY0" fmla="*/ 411495 h 411495"/>
                    <a:gd name="connsiteX1" fmla="*/ 0 w 822877"/>
                    <a:gd name="connsiteY1" fmla="*/ 0 h 411495"/>
                    <a:gd name="connsiteX2" fmla="*/ 822846 w 822877"/>
                    <a:gd name="connsiteY2" fmla="*/ 212 h 411495"/>
                    <a:gd name="connsiteX3" fmla="*/ 822519 w 822877"/>
                    <a:gd name="connsiteY3" fmla="*/ 294227 h 411495"/>
                    <a:gd name="connsiteX4" fmla="*/ 683345 w 822877"/>
                    <a:gd name="connsiteY4" fmla="*/ 387137 h 411495"/>
                    <a:gd name="connsiteX5" fmla="*/ 597347 w 822877"/>
                    <a:gd name="connsiteY5" fmla="*/ 410640 h 411495"/>
                    <a:gd name="connsiteX6" fmla="*/ 1462 w 822877"/>
                    <a:gd name="connsiteY6" fmla="*/ 411495 h 411495"/>
                    <a:gd name="connsiteX0" fmla="*/ 1462 w 822877"/>
                    <a:gd name="connsiteY0" fmla="*/ 411495 h 411495"/>
                    <a:gd name="connsiteX1" fmla="*/ 0 w 822877"/>
                    <a:gd name="connsiteY1" fmla="*/ 0 h 411495"/>
                    <a:gd name="connsiteX2" fmla="*/ 822846 w 822877"/>
                    <a:gd name="connsiteY2" fmla="*/ 212 h 411495"/>
                    <a:gd name="connsiteX3" fmla="*/ 822519 w 822877"/>
                    <a:gd name="connsiteY3" fmla="*/ 294227 h 411495"/>
                    <a:gd name="connsiteX4" fmla="*/ 687575 w 822877"/>
                    <a:gd name="connsiteY4" fmla="*/ 388270 h 411495"/>
                    <a:gd name="connsiteX5" fmla="*/ 597347 w 822877"/>
                    <a:gd name="connsiteY5" fmla="*/ 410640 h 411495"/>
                    <a:gd name="connsiteX6" fmla="*/ 1462 w 822877"/>
                    <a:gd name="connsiteY6" fmla="*/ 411495 h 411495"/>
                    <a:gd name="connsiteX0" fmla="*/ 5692 w 827107"/>
                    <a:gd name="connsiteY0" fmla="*/ 411495 h 411495"/>
                    <a:gd name="connsiteX1" fmla="*/ 0 w 827107"/>
                    <a:gd name="connsiteY1" fmla="*/ 0 h 411495"/>
                    <a:gd name="connsiteX2" fmla="*/ 827076 w 827107"/>
                    <a:gd name="connsiteY2" fmla="*/ 212 h 411495"/>
                    <a:gd name="connsiteX3" fmla="*/ 826749 w 827107"/>
                    <a:gd name="connsiteY3" fmla="*/ 294227 h 411495"/>
                    <a:gd name="connsiteX4" fmla="*/ 691805 w 827107"/>
                    <a:gd name="connsiteY4" fmla="*/ 388270 h 411495"/>
                    <a:gd name="connsiteX5" fmla="*/ 601577 w 827107"/>
                    <a:gd name="connsiteY5" fmla="*/ 410640 h 411495"/>
                    <a:gd name="connsiteX6" fmla="*/ 5692 w 827107"/>
                    <a:gd name="connsiteY6" fmla="*/ 411495 h 411495"/>
                    <a:gd name="connsiteX0" fmla="*/ 146 w 827201"/>
                    <a:gd name="connsiteY0" fmla="*/ 412628 h 412628"/>
                    <a:gd name="connsiteX1" fmla="*/ 94 w 827201"/>
                    <a:gd name="connsiteY1" fmla="*/ 0 h 412628"/>
                    <a:gd name="connsiteX2" fmla="*/ 827170 w 827201"/>
                    <a:gd name="connsiteY2" fmla="*/ 212 h 412628"/>
                    <a:gd name="connsiteX3" fmla="*/ 826843 w 827201"/>
                    <a:gd name="connsiteY3" fmla="*/ 294227 h 412628"/>
                    <a:gd name="connsiteX4" fmla="*/ 691899 w 827201"/>
                    <a:gd name="connsiteY4" fmla="*/ 388270 h 412628"/>
                    <a:gd name="connsiteX5" fmla="*/ 601671 w 827201"/>
                    <a:gd name="connsiteY5" fmla="*/ 410640 h 412628"/>
                    <a:gd name="connsiteX6" fmla="*/ 146 w 827201"/>
                    <a:gd name="connsiteY6" fmla="*/ 412628 h 41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7201" h="412628">
                      <a:moveTo>
                        <a:pt x="146" y="412628"/>
                      </a:moveTo>
                      <a:cubicBezTo>
                        <a:pt x="-341" y="278107"/>
                        <a:pt x="581" y="134521"/>
                        <a:pt x="94" y="0"/>
                      </a:cubicBezTo>
                      <a:lnTo>
                        <a:pt x="827170" y="212"/>
                      </a:lnTo>
                      <a:cubicBezTo>
                        <a:pt x="827327" y="148588"/>
                        <a:pt x="826840" y="145969"/>
                        <a:pt x="826843" y="294227"/>
                      </a:cubicBezTo>
                      <a:lnTo>
                        <a:pt x="691899" y="388270"/>
                      </a:lnTo>
                      <a:cubicBezTo>
                        <a:pt x="671288" y="400592"/>
                        <a:pt x="643928" y="411202"/>
                        <a:pt x="601671" y="410640"/>
                      </a:cubicBezTo>
                      <a:lnTo>
                        <a:pt x="146" y="412628"/>
                      </a:lnTo>
                      <a:close/>
                    </a:path>
                  </a:pathLst>
                </a:custGeom>
                <a:gradFill>
                  <a:gsLst>
                    <a:gs pos="1000">
                      <a:srgbClr val="A9450F">
                        <a:lumMod val="90000"/>
                        <a:lumOff val="10000"/>
                      </a:srgbClr>
                    </a:gs>
                    <a:gs pos="100000">
                      <a:srgbClr val="FE8015"/>
                    </a:gs>
                  </a:gsLst>
                  <a:lin ang="2700000" scaled="0"/>
                </a:gra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  <p:sp>
            <p:nvSpPr>
              <p:cNvPr id="60" name="CasellaDiTesto 59">
                <a:extLst>
                  <a:ext uri="{FF2B5EF4-FFF2-40B4-BE49-F238E27FC236}">
                    <a16:creationId xmlns:a16="http://schemas.microsoft.com/office/drawing/2014/main" xmlns="" id="{BA41080F-D905-46E3-A287-956B55E323BC}"/>
                  </a:ext>
                </a:extLst>
              </p:cNvPr>
              <p:cNvSpPr txBox="1"/>
              <p:nvPr/>
            </p:nvSpPr>
            <p:spPr>
              <a:xfrm>
                <a:off x="943373" y="4992287"/>
                <a:ext cx="2855828" cy="74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Cost reduction and revenue increase</a:t>
                </a:r>
                <a:endParaRPr lang="it-IT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xmlns="" id="{D6F06A23-3F9D-44AD-8DB2-20DE2172B8C3}"/>
                </a:ext>
              </a:extLst>
            </p:cNvPr>
            <p:cNvSpPr txBox="1"/>
            <p:nvPr/>
          </p:nvSpPr>
          <p:spPr>
            <a:xfrm>
              <a:off x="4513773" y="5487084"/>
              <a:ext cx="6317266" cy="818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j-ea"/>
                </a:rPr>
                <a:t>Creating more effective, convenient, easy, fast and efficient services that can save time and money.</a:t>
              </a:r>
              <a:endPara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</a:endParaRPr>
            </a:p>
          </p:txBody>
        </p: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xmlns="" id="{D8923F4C-9F67-4F56-8865-30B48EA0AEC8}"/>
              </a:ext>
            </a:extLst>
          </p:cNvPr>
          <p:cNvSpPr txBox="1"/>
          <p:nvPr/>
        </p:nvSpPr>
        <p:spPr>
          <a:xfrm>
            <a:off x="862731" y="1230832"/>
            <a:ext cx="11264218" cy="1111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222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+mj-ea"/>
              </a:rPr>
              <a:t>Sustainable</a:t>
            </a:r>
            <a:r>
              <a:rPr lang="it-IT" sz="4222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+mj-ea"/>
              </a:rPr>
              <a:t> </a:t>
            </a:r>
            <a:r>
              <a:rPr lang="it-IT" sz="4222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+mj-ea"/>
              </a:rPr>
              <a:t>Mobility</a:t>
            </a:r>
            <a:r>
              <a:rPr lang="it-IT" sz="4222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+mj-ea"/>
              </a:rPr>
              <a:t>  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</a:rPr>
              <a:t>offering a service </a:t>
            </a:r>
            <a:r>
              <a:rPr lang="it-IT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</a:rPr>
              <a:t>that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</a:rPr>
              <a:t> </a:t>
            </a:r>
            <a:r>
              <a:rPr lang="it-IT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</a:rPr>
              <a:t>allow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</a:rPr>
              <a:t> </a:t>
            </a:r>
            <a:r>
              <a:rPr lang="it-IT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</a:rPr>
              <a:t>you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</a:rPr>
              <a:t> to reduce the environmental impact with </a:t>
            </a:r>
            <a:r>
              <a:rPr lang="it-IT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</a:rPr>
              <a:t>faster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</a:rPr>
              <a:t> and more </a:t>
            </a:r>
            <a:r>
              <a:rPr lang="it-IT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</a:rPr>
              <a:t>efficient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</a:rPr>
              <a:t> </a:t>
            </a:r>
            <a:r>
              <a:rPr lang="it-IT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</a:rPr>
              <a:t>travel</a:t>
            </a:r>
            <a:endParaRPr lang="it-IT" sz="2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5086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ttore 1 13">
            <a:extLst>
              <a:ext uri="{FF2B5EF4-FFF2-40B4-BE49-F238E27FC236}">
                <a16:creationId xmlns:a16="http://schemas.microsoft.com/office/drawing/2014/main" xmlns="" id="{520E613F-6DD7-2446-A93C-0F7695FF5E4C}"/>
              </a:ext>
            </a:extLst>
          </p:cNvPr>
          <p:cNvCxnSpPr>
            <a:cxnSpLocks/>
          </p:cNvCxnSpPr>
          <p:nvPr/>
        </p:nvCxnSpPr>
        <p:spPr>
          <a:xfrm flipV="1">
            <a:off x="5761897" y="3340397"/>
            <a:ext cx="0" cy="55820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xmlns="" id="{593BB9A3-E304-F549-9CC7-BCD626DC956F}"/>
              </a:ext>
            </a:extLst>
          </p:cNvPr>
          <p:cNvCxnSpPr>
            <a:cxnSpLocks/>
          </p:cNvCxnSpPr>
          <p:nvPr/>
        </p:nvCxnSpPr>
        <p:spPr>
          <a:xfrm flipV="1">
            <a:off x="7046223" y="3340397"/>
            <a:ext cx="0" cy="55820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xmlns="" id="{B41089EF-07B8-9C43-B83A-94ECA2251A64}"/>
              </a:ext>
            </a:extLst>
          </p:cNvPr>
          <p:cNvSpPr txBox="1"/>
          <p:nvPr/>
        </p:nvSpPr>
        <p:spPr>
          <a:xfrm>
            <a:off x="7147709" y="4030772"/>
            <a:ext cx="1027556" cy="270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61" dirty="0" err="1">
                <a:latin typeface="DIN Pro Light" panose="020B0504020101010102" pitchFamily="34" charset="0"/>
                <a:cs typeface="DIN Pro Light" panose="020B0504020101010102" pitchFamily="34" charset="0"/>
              </a:rPr>
              <a:t>atm_milano</a:t>
            </a:r>
            <a:endParaRPr lang="it-IT" sz="1161" dirty="0">
              <a:latin typeface="DIN Pro Light" panose="020B0504020101010102" pitchFamily="34" charset="0"/>
              <a:cs typeface="DIN Pro Light" panose="020B0504020101010102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D36EC1B5-4075-BD4A-B15A-98CDC0E6AFEF}"/>
              </a:ext>
            </a:extLst>
          </p:cNvPr>
          <p:cNvSpPr txBox="1"/>
          <p:nvPr/>
        </p:nvSpPr>
        <p:spPr>
          <a:xfrm>
            <a:off x="5891921" y="4033348"/>
            <a:ext cx="1085404" cy="270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61" dirty="0" err="1">
                <a:latin typeface="DIN Pro Light" panose="020B0504020101010102" pitchFamily="34" charset="0"/>
                <a:cs typeface="DIN Pro Light" panose="020B0504020101010102" pitchFamily="34" charset="0"/>
              </a:rPr>
              <a:t>atm_informa</a:t>
            </a:r>
            <a:endParaRPr lang="it-IT" sz="1161" dirty="0">
              <a:latin typeface="DIN Pro Light" panose="020B0504020101010102" pitchFamily="34" charset="0"/>
              <a:cs typeface="DIN Pro Light" panose="020B0504020101010102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1A34EB4D-BD4E-0C41-BEA9-292F05D7D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169" y="3237919"/>
            <a:ext cx="769369" cy="76936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EB8563C9-2990-894A-8266-2877FF24D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732" y="3239368"/>
            <a:ext cx="769369" cy="76936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9FE6686A-CA24-0942-A3DB-15B46470F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2642" y="3234816"/>
            <a:ext cx="769369" cy="769369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xmlns="" id="{B8F6256E-1B5C-C749-BFA1-BFC48F55BCD8}"/>
              </a:ext>
            </a:extLst>
          </p:cNvPr>
          <p:cNvSpPr txBox="1"/>
          <p:nvPr/>
        </p:nvSpPr>
        <p:spPr>
          <a:xfrm>
            <a:off x="4744169" y="4033347"/>
            <a:ext cx="769369" cy="270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61" dirty="0">
                <a:latin typeface="DIN Pro Light" panose="020B0504020101010102" pitchFamily="34" charset="0"/>
                <a:cs typeface="DIN Pro Light" panose="020B0504020101010102" pitchFamily="34" charset="0"/>
              </a:rPr>
              <a:t>ATM</a:t>
            </a:r>
          </a:p>
        </p:txBody>
      </p:sp>
      <p:sp>
        <p:nvSpPr>
          <p:cNvPr id="35" name="Titolo 1">
            <a:extLst>
              <a:ext uri="{FF2B5EF4-FFF2-40B4-BE49-F238E27FC236}">
                <a16:creationId xmlns:a16="http://schemas.microsoft.com/office/drawing/2014/main" xmlns="" id="{08648E6A-CD93-574C-BB7B-A52F688D6D8E}"/>
              </a:ext>
            </a:extLst>
          </p:cNvPr>
          <p:cNvSpPr txBox="1">
            <a:spLocks/>
          </p:cNvSpPr>
          <p:nvPr/>
        </p:nvSpPr>
        <p:spPr>
          <a:xfrm>
            <a:off x="265" y="2488700"/>
            <a:ext cx="12869333" cy="745733"/>
          </a:xfrm>
          <a:prstGeom prst="rect">
            <a:avLst/>
          </a:prstGeom>
        </p:spPr>
        <p:txBody>
          <a:bodyPr vert="horz" lIns="96520" tIns="48260" rIns="96520" bIns="4826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2217" kern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 Black" panose="020B0604020202020204" pitchFamily="34" charset="0"/>
              </a:rPr>
              <a:t>Follow</a:t>
            </a:r>
            <a:r>
              <a:rPr lang="it-IT" sz="2217" kern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 Black" panose="020B0604020202020204" pitchFamily="34" charset="0"/>
              </a:rPr>
              <a:t> the </a:t>
            </a:r>
            <a:r>
              <a:rPr lang="it-IT" sz="2217" kern="1100" dirty="0">
                <a:solidFill>
                  <a:schemeClr val="accent6"/>
                </a:solidFill>
                <a:latin typeface="+mn-lt"/>
                <a:cs typeface="Arial Black" panose="020B0604020202020204" pitchFamily="34" charset="0"/>
              </a:rPr>
              <a:t>green </a:t>
            </a:r>
            <a:r>
              <a:rPr lang="it-IT" sz="2217" kern="1100" dirty="0" err="1">
                <a:solidFill>
                  <a:schemeClr val="accent6"/>
                </a:solidFill>
                <a:latin typeface="+mn-lt"/>
                <a:cs typeface="Arial Black" panose="020B0604020202020204" pitchFamily="34" charset="0"/>
              </a:rPr>
              <a:t>evolution</a:t>
            </a:r>
            <a:r>
              <a:rPr lang="it-IT" sz="2217" kern="1100" dirty="0">
                <a:solidFill>
                  <a:schemeClr val="accent6"/>
                </a:solidFill>
                <a:latin typeface="+mn-lt"/>
                <a:cs typeface="Arial Black" panose="020B0604020202020204" pitchFamily="34" charset="0"/>
              </a:rPr>
              <a:t> </a:t>
            </a:r>
            <a:r>
              <a:rPr lang="it-IT" sz="2217" kern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 Black" panose="020B0604020202020204" pitchFamily="34" charset="0"/>
              </a:rPr>
              <a:t>on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BB04E2D7-EE9E-4D20-9B73-C8543B62FE6C}"/>
              </a:ext>
            </a:extLst>
          </p:cNvPr>
          <p:cNvSpPr/>
          <p:nvPr/>
        </p:nvSpPr>
        <p:spPr>
          <a:xfrm>
            <a:off x="4875049" y="3232150"/>
            <a:ext cx="3119764" cy="774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b="0" i="1" kern="1100" dirty="0">
                <a:solidFill>
                  <a:schemeClr val="tx1">
                    <a:lumMod val="75000"/>
                    <a:lumOff val="25000"/>
                  </a:schemeClr>
                </a:solidFill>
                <a:cs typeface="Arial Black" panose="020B0604020202020204" pitchFamily="34" charset="0"/>
              </a:rPr>
              <a:t>Write </a:t>
            </a:r>
            <a:r>
              <a:rPr lang="it-IT" b="0" i="1" kern="11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 Black" panose="020B0604020202020204" pitchFamily="34" charset="0"/>
              </a:rPr>
              <a:t>your</a:t>
            </a:r>
            <a:r>
              <a:rPr lang="it-IT" b="0" i="1" kern="1100" dirty="0">
                <a:solidFill>
                  <a:schemeClr val="tx1">
                    <a:lumMod val="75000"/>
                    <a:lumOff val="25000"/>
                  </a:schemeClr>
                </a:solidFill>
                <a:cs typeface="Arial Black" panose="020B0604020202020204" pitchFamily="34" charset="0"/>
              </a:rPr>
              <a:t> </a:t>
            </a:r>
            <a:r>
              <a:rPr lang="it-IT" sz="2217" b="0" i="1" kern="1100" dirty="0">
                <a:solidFill>
                  <a:schemeClr val="accent6"/>
                </a:solidFill>
                <a:latin typeface="+mn-lt"/>
                <a:ea typeface="+mj-ea"/>
              </a:rPr>
              <a:t>purpose</a:t>
            </a:r>
            <a:r>
              <a:rPr lang="it-IT" b="0" i="1" kern="1100" dirty="0">
                <a:solidFill>
                  <a:schemeClr val="tx1">
                    <a:lumMod val="75000"/>
                    <a:lumOff val="25000"/>
                  </a:schemeClr>
                </a:solidFill>
                <a:cs typeface="Arial Black" panose="020B0604020202020204" pitchFamily="34" charset="0"/>
              </a:rPr>
              <a:t> in </a:t>
            </a:r>
            <a:r>
              <a:rPr lang="it-IT" b="0" i="1" kern="11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 Black" panose="020B0604020202020204" pitchFamily="34" charset="0"/>
              </a:rPr>
              <a:t>pen</a:t>
            </a:r>
            <a:r>
              <a:rPr lang="it-IT" b="0" i="1" kern="1100" dirty="0">
                <a:solidFill>
                  <a:schemeClr val="tx1">
                    <a:lumMod val="75000"/>
                    <a:lumOff val="25000"/>
                  </a:schemeClr>
                </a:solidFill>
                <a:cs typeface="Arial Black" panose="020B0604020202020204" pitchFamily="34" charset="0"/>
              </a:rPr>
              <a:t>,</a:t>
            </a:r>
          </a:p>
          <a:p>
            <a:pPr algn="ctr">
              <a:lnSpc>
                <a:spcPct val="100000"/>
              </a:lnSpc>
            </a:pPr>
            <a:r>
              <a:rPr lang="it-IT" b="0" i="1" kern="11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 Black" panose="020B0604020202020204" pitchFamily="34" charset="0"/>
              </a:rPr>
              <a:t>your</a:t>
            </a:r>
            <a:r>
              <a:rPr lang="it-IT" b="0" i="1" kern="1100" dirty="0">
                <a:solidFill>
                  <a:schemeClr val="tx1">
                    <a:lumMod val="75000"/>
                    <a:lumOff val="25000"/>
                  </a:schemeClr>
                </a:solidFill>
                <a:cs typeface="Arial Black" panose="020B0604020202020204" pitchFamily="34" charset="0"/>
              </a:rPr>
              <a:t> </a:t>
            </a:r>
            <a:r>
              <a:rPr lang="it-IT" sz="2217" b="0" i="1" kern="1100" dirty="0">
                <a:solidFill>
                  <a:schemeClr val="accent6"/>
                </a:solidFill>
                <a:latin typeface="+mn-lt"/>
                <a:ea typeface="+mj-ea"/>
              </a:rPr>
              <a:t>path</a:t>
            </a:r>
            <a:r>
              <a:rPr lang="it-IT" b="0" i="1" kern="1100" dirty="0">
                <a:solidFill>
                  <a:schemeClr val="tx1">
                    <a:lumMod val="75000"/>
                    <a:lumOff val="25000"/>
                  </a:schemeClr>
                </a:solidFill>
                <a:cs typeface="Arial Black" panose="020B0604020202020204" pitchFamily="34" charset="0"/>
              </a:rPr>
              <a:t> in </a:t>
            </a:r>
            <a:r>
              <a:rPr lang="it-IT" b="0" i="1" kern="11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 Black" panose="020B0604020202020204" pitchFamily="34" charset="0"/>
              </a:rPr>
              <a:t>pencil</a:t>
            </a:r>
            <a:r>
              <a:rPr lang="it-IT" b="0" i="1" kern="1100" dirty="0">
                <a:solidFill>
                  <a:schemeClr val="tx1">
                    <a:lumMod val="75000"/>
                    <a:lumOff val="25000"/>
                  </a:schemeClr>
                </a:solidFill>
                <a:cs typeface="Arial Black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0945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4" grpId="0"/>
      <p:bldP spid="35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xmlns="" id="{F0E3BA9C-E0C0-3647-810F-378E895F3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it-IT" dirty="0"/>
              <a:t>3</a:t>
            </a:r>
          </a:p>
        </p:txBody>
      </p:sp>
      <p:sp>
        <p:nvSpPr>
          <p:cNvPr id="3" name="Rettangolo 4">
            <a:extLst>
              <a:ext uri="{FF2B5EF4-FFF2-40B4-BE49-F238E27FC236}">
                <a16:creationId xmlns:a16="http://schemas.microsoft.com/office/drawing/2014/main" xmlns="" id="{CF721EE0-2DE5-DC41-902A-C634CF8A2897}"/>
              </a:ext>
            </a:extLst>
          </p:cNvPr>
          <p:cNvSpPr>
            <a:spLocks noChangeAspect="1"/>
          </p:cNvSpPr>
          <p:nvPr/>
        </p:nvSpPr>
        <p:spPr>
          <a:xfrm>
            <a:off x="5396555" y="2336333"/>
            <a:ext cx="2067058" cy="1367589"/>
          </a:xfrm>
          <a:custGeom>
            <a:avLst/>
            <a:gdLst>
              <a:gd name="connsiteX0" fmla="*/ 0 w 1792207"/>
              <a:gd name="connsiteY0" fmla="*/ 0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0 h 1056329"/>
              <a:gd name="connsiteX0" fmla="*/ 0 w 1792207"/>
              <a:gd name="connsiteY0" fmla="*/ 187325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187325 h 1056329"/>
              <a:gd name="connsiteX0" fmla="*/ 0 w 1792207"/>
              <a:gd name="connsiteY0" fmla="*/ 333375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333375 h 1056329"/>
              <a:gd name="connsiteX0" fmla="*/ 0 w 1792207"/>
              <a:gd name="connsiteY0" fmla="*/ 333375 h 1056329"/>
              <a:gd name="connsiteX1" fmla="*/ 675607 w 1792207"/>
              <a:gd name="connsiteY1" fmla="*/ 202254 h 1056329"/>
              <a:gd name="connsiteX2" fmla="*/ 1792207 w 1792207"/>
              <a:gd name="connsiteY2" fmla="*/ 0 h 1056329"/>
              <a:gd name="connsiteX3" fmla="*/ 1792207 w 1792207"/>
              <a:gd name="connsiteY3" fmla="*/ 1056329 h 1056329"/>
              <a:gd name="connsiteX4" fmla="*/ 0 w 1792207"/>
              <a:gd name="connsiteY4" fmla="*/ 1056329 h 1056329"/>
              <a:gd name="connsiteX5" fmla="*/ 0 w 1792207"/>
              <a:gd name="connsiteY5" fmla="*/ 333375 h 1056329"/>
              <a:gd name="connsiteX0" fmla="*/ 0 w 1792207"/>
              <a:gd name="connsiteY0" fmla="*/ 334321 h 1057275"/>
              <a:gd name="connsiteX1" fmla="*/ 285082 w 1792207"/>
              <a:gd name="connsiteY1" fmla="*/ 0 h 1057275"/>
              <a:gd name="connsiteX2" fmla="*/ 1792207 w 1792207"/>
              <a:gd name="connsiteY2" fmla="*/ 946 h 1057275"/>
              <a:gd name="connsiteX3" fmla="*/ 1792207 w 1792207"/>
              <a:gd name="connsiteY3" fmla="*/ 1057275 h 1057275"/>
              <a:gd name="connsiteX4" fmla="*/ 0 w 1792207"/>
              <a:gd name="connsiteY4" fmla="*/ 1057275 h 1057275"/>
              <a:gd name="connsiteX5" fmla="*/ 0 w 1792207"/>
              <a:gd name="connsiteY5" fmla="*/ 334321 h 1057275"/>
              <a:gd name="connsiteX0" fmla="*/ 3175 w 1792207"/>
              <a:gd name="connsiteY0" fmla="*/ 242246 h 1057275"/>
              <a:gd name="connsiteX1" fmla="*/ 285082 w 1792207"/>
              <a:gd name="connsiteY1" fmla="*/ 0 h 1057275"/>
              <a:gd name="connsiteX2" fmla="*/ 1792207 w 1792207"/>
              <a:gd name="connsiteY2" fmla="*/ 946 h 1057275"/>
              <a:gd name="connsiteX3" fmla="*/ 1792207 w 1792207"/>
              <a:gd name="connsiteY3" fmla="*/ 1057275 h 1057275"/>
              <a:gd name="connsiteX4" fmla="*/ 0 w 1792207"/>
              <a:gd name="connsiteY4" fmla="*/ 1057275 h 1057275"/>
              <a:gd name="connsiteX5" fmla="*/ 3175 w 1792207"/>
              <a:gd name="connsiteY5" fmla="*/ 242246 h 1057275"/>
              <a:gd name="connsiteX0" fmla="*/ 3175 w 1792207"/>
              <a:gd name="connsiteY0" fmla="*/ 242246 h 1057275"/>
              <a:gd name="connsiteX1" fmla="*/ 285082 w 1792207"/>
              <a:gd name="connsiteY1" fmla="*/ 0 h 1057275"/>
              <a:gd name="connsiteX2" fmla="*/ 372503 w 1792207"/>
              <a:gd name="connsiteY2" fmla="*/ 310 h 1057275"/>
              <a:gd name="connsiteX3" fmla="*/ 1792207 w 1792207"/>
              <a:gd name="connsiteY3" fmla="*/ 946 h 1057275"/>
              <a:gd name="connsiteX4" fmla="*/ 1792207 w 1792207"/>
              <a:gd name="connsiteY4" fmla="*/ 1057275 h 1057275"/>
              <a:gd name="connsiteX5" fmla="*/ 0 w 1792207"/>
              <a:gd name="connsiteY5" fmla="*/ 1057275 h 1057275"/>
              <a:gd name="connsiteX6" fmla="*/ 3175 w 1792207"/>
              <a:gd name="connsiteY6" fmla="*/ 242246 h 1057275"/>
              <a:gd name="connsiteX0" fmla="*/ 3175 w 1792207"/>
              <a:gd name="connsiteY0" fmla="*/ 241936 h 1056965"/>
              <a:gd name="connsiteX1" fmla="*/ 194228 w 1792207"/>
              <a:gd name="connsiteY1" fmla="*/ 72373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175 w 1792207"/>
              <a:gd name="connsiteY6" fmla="*/ 241936 h 1056965"/>
              <a:gd name="connsiteX0" fmla="*/ 3175 w 1792207"/>
              <a:gd name="connsiteY0" fmla="*/ 241936 h 1056965"/>
              <a:gd name="connsiteX1" fmla="*/ 212399 w 1792207"/>
              <a:gd name="connsiteY1" fmla="*/ 56998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175 w 1792207"/>
              <a:gd name="connsiteY6" fmla="*/ 241936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79 w 1792207"/>
              <a:gd name="connsiteY6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94229 w 1792207"/>
              <a:gd name="connsiteY2" fmla="*/ 25160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6696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6945 w 1792207"/>
              <a:gd name="connsiteY2" fmla="*/ 14490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2207" h="1056965">
                <a:moveTo>
                  <a:pt x="379" y="239141"/>
                </a:moveTo>
                <a:lnTo>
                  <a:pt x="212399" y="56998"/>
                </a:lnTo>
                <a:cubicBezTo>
                  <a:pt x="236880" y="41726"/>
                  <a:pt x="247089" y="31160"/>
                  <a:pt x="286945" y="14490"/>
                </a:cubicBezTo>
                <a:cubicBezTo>
                  <a:pt x="338196" y="979"/>
                  <a:pt x="343616" y="3727"/>
                  <a:pt x="372503" y="0"/>
                </a:cubicBezTo>
                <a:lnTo>
                  <a:pt x="1792207" y="636"/>
                </a:lnTo>
                <a:lnTo>
                  <a:pt x="1792207" y="1056965"/>
                </a:lnTo>
                <a:lnTo>
                  <a:pt x="0" y="1056965"/>
                </a:lnTo>
                <a:cubicBezTo>
                  <a:pt x="1058" y="785289"/>
                  <a:pt x="-679" y="510817"/>
                  <a:pt x="379" y="239141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4">
            <a:extLst>
              <a:ext uri="{FF2B5EF4-FFF2-40B4-BE49-F238E27FC236}">
                <a16:creationId xmlns:a16="http://schemas.microsoft.com/office/drawing/2014/main" xmlns="" id="{CB7F8186-C057-3B4F-B24B-3BE61A7269D8}"/>
              </a:ext>
            </a:extLst>
          </p:cNvPr>
          <p:cNvSpPr>
            <a:spLocks noChangeAspect="1"/>
          </p:cNvSpPr>
          <p:nvPr/>
        </p:nvSpPr>
        <p:spPr>
          <a:xfrm>
            <a:off x="3191360" y="2336332"/>
            <a:ext cx="2048064" cy="1350330"/>
          </a:xfrm>
          <a:custGeom>
            <a:avLst/>
            <a:gdLst>
              <a:gd name="connsiteX0" fmla="*/ 0 w 1792207"/>
              <a:gd name="connsiteY0" fmla="*/ 0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0 h 1056329"/>
              <a:gd name="connsiteX0" fmla="*/ 0 w 1792207"/>
              <a:gd name="connsiteY0" fmla="*/ 187325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187325 h 1056329"/>
              <a:gd name="connsiteX0" fmla="*/ 0 w 1792207"/>
              <a:gd name="connsiteY0" fmla="*/ 333375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333375 h 1056329"/>
              <a:gd name="connsiteX0" fmla="*/ 0 w 1792207"/>
              <a:gd name="connsiteY0" fmla="*/ 333375 h 1056329"/>
              <a:gd name="connsiteX1" fmla="*/ 675607 w 1792207"/>
              <a:gd name="connsiteY1" fmla="*/ 202254 h 1056329"/>
              <a:gd name="connsiteX2" fmla="*/ 1792207 w 1792207"/>
              <a:gd name="connsiteY2" fmla="*/ 0 h 1056329"/>
              <a:gd name="connsiteX3" fmla="*/ 1792207 w 1792207"/>
              <a:gd name="connsiteY3" fmla="*/ 1056329 h 1056329"/>
              <a:gd name="connsiteX4" fmla="*/ 0 w 1792207"/>
              <a:gd name="connsiteY4" fmla="*/ 1056329 h 1056329"/>
              <a:gd name="connsiteX5" fmla="*/ 0 w 1792207"/>
              <a:gd name="connsiteY5" fmla="*/ 333375 h 1056329"/>
              <a:gd name="connsiteX0" fmla="*/ 0 w 1792207"/>
              <a:gd name="connsiteY0" fmla="*/ 334321 h 1057275"/>
              <a:gd name="connsiteX1" fmla="*/ 285082 w 1792207"/>
              <a:gd name="connsiteY1" fmla="*/ 0 h 1057275"/>
              <a:gd name="connsiteX2" fmla="*/ 1792207 w 1792207"/>
              <a:gd name="connsiteY2" fmla="*/ 946 h 1057275"/>
              <a:gd name="connsiteX3" fmla="*/ 1792207 w 1792207"/>
              <a:gd name="connsiteY3" fmla="*/ 1057275 h 1057275"/>
              <a:gd name="connsiteX4" fmla="*/ 0 w 1792207"/>
              <a:gd name="connsiteY4" fmla="*/ 1057275 h 1057275"/>
              <a:gd name="connsiteX5" fmla="*/ 0 w 1792207"/>
              <a:gd name="connsiteY5" fmla="*/ 334321 h 1057275"/>
              <a:gd name="connsiteX0" fmla="*/ 3175 w 1792207"/>
              <a:gd name="connsiteY0" fmla="*/ 242246 h 1057275"/>
              <a:gd name="connsiteX1" fmla="*/ 285082 w 1792207"/>
              <a:gd name="connsiteY1" fmla="*/ 0 h 1057275"/>
              <a:gd name="connsiteX2" fmla="*/ 1792207 w 1792207"/>
              <a:gd name="connsiteY2" fmla="*/ 946 h 1057275"/>
              <a:gd name="connsiteX3" fmla="*/ 1792207 w 1792207"/>
              <a:gd name="connsiteY3" fmla="*/ 1057275 h 1057275"/>
              <a:gd name="connsiteX4" fmla="*/ 0 w 1792207"/>
              <a:gd name="connsiteY4" fmla="*/ 1057275 h 1057275"/>
              <a:gd name="connsiteX5" fmla="*/ 3175 w 1792207"/>
              <a:gd name="connsiteY5" fmla="*/ 242246 h 1057275"/>
              <a:gd name="connsiteX0" fmla="*/ 3175 w 1792207"/>
              <a:gd name="connsiteY0" fmla="*/ 242246 h 1057275"/>
              <a:gd name="connsiteX1" fmla="*/ 285082 w 1792207"/>
              <a:gd name="connsiteY1" fmla="*/ 0 h 1057275"/>
              <a:gd name="connsiteX2" fmla="*/ 372503 w 1792207"/>
              <a:gd name="connsiteY2" fmla="*/ 310 h 1057275"/>
              <a:gd name="connsiteX3" fmla="*/ 1792207 w 1792207"/>
              <a:gd name="connsiteY3" fmla="*/ 946 h 1057275"/>
              <a:gd name="connsiteX4" fmla="*/ 1792207 w 1792207"/>
              <a:gd name="connsiteY4" fmla="*/ 1057275 h 1057275"/>
              <a:gd name="connsiteX5" fmla="*/ 0 w 1792207"/>
              <a:gd name="connsiteY5" fmla="*/ 1057275 h 1057275"/>
              <a:gd name="connsiteX6" fmla="*/ 3175 w 1792207"/>
              <a:gd name="connsiteY6" fmla="*/ 242246 h 1057275"/>
              <a:gd name="connsiteX0" fmla="*/ 3175 w 1792207"/>
              <a:gd name="connsiteY0" fmla="*/ 241936 h 1056965"/>
              <a:gd name="connsiteX1" fmla="*/ 194228 w 1792207"/>
              <a:gd name="connsiteY1" fmla="*/ 72373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175 w 1792207"/>
              <a:gd name="connsiteY6" fmla="*/ 241936 h 1056965"/>
              <a:gd name="connsiteX0" fmla="*/ 3175 w 1792207"/>
              <a:gd name="connsiteY0" fmla="*/ 241936 h 1056965"/>
              <a:gd name="connsiteX1" fmla="*/ 212399 w 1792207"/>
              <a:gd name="connsiteY1" fmla="*/ 56998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175 w 1792207"/>
              <a:gd name="connsiteY6" fmla="*/ 241936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79 w 1792207"/>
              <a:gd name="connsiteY6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94229 w 1792207"/>
              <a:gd name="connsiteY2" fmla="*/ 25160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6696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6945 w 1792207"/>
              <a:gd name="connsiteY2" fmla="*/ 14490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2207" h="1056965">
                <a:moveTo>
                  <a:pt x="379" y="239141"/>
                </a:moveTo>
                <a:lnTo>
                  <a:pt x="212399" y="56998"/>
                </a:lnTo>
                <a:cubicBezTo>
                  <a:pt x="236880" y="41726"/>
                  <a:pt x="247089" y="31160"/>
                  <a:pt x="286945" y="14490"/>
                </a:cubicBezTo>
                <a:cubicBezTo>
                  <a:pt x="338196" y="979"/>
                  <a:pt x="343616" y="3727"/>
                  <a:pt x="372503" y="0"/>
                </a:cubicBezTo>
                <a:lnTo>
                  <a:pt x="1792207" y="636"/>
                </a:lnTo>
                <a:lnTo>
                  <a:pt x="1792207" y="1056965"/>
                </a:lnTo>
                <a:lnTo>
                  <a:pt x="0" y="1056965"/>
                </a:lnTo>
                <a:cubicBezTo>
                  <a:pt x="1058" y="785289"/>
                  <a:pt x="-679" y="510817"/>
                  <a:pt x="379" y="239141"/>
                </a:cubicBezTo>
                <a:close/>
              </a:path>
            </a:pathLst>
          </a:custGeom>
          <a:blipFill>
            <a:blip r:embed="rId3"/>
            <a:stretch>
              <a:fillRect l="-9597" t="-40754" r="-9597" b="-40754"/>
            </a:stretch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7A82E985-8ADA-5F4B-BFEB-181EB06A553C}"/>
              </a:ext>
            </a:extLst>
          </p:cNvPr>
          <p:cNvSpPr>
            <a:spLocks/>
          </p:cNvSpPr>
          <p:nvPr/>
        </p:nvSpPr>
        <p:spPr>
          <a:xfrm>
            <a:off x="9866583" y="2336332"/>
            <a:ext cx="2068366" cy="1363834"/>
          </a:xfrm>
          <a:custGeom>
            <a:avLst/>
            <a:gdLst>
              <a:gd name="connsiteX0" fmla="*/ 0 w 1792207"/>
              <a:gd name="connsiteY0" fmla="*/ 0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0 h 1056329"/>
              <a:gd name="connsiteX0" fmla="*/ 0 w 1792207"/>
              <a:gd name="connsiteY0" fmla="*/ 187325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187325 h 1056329"/>
              <a:gd name="connsiteX0" fmla="*/ 0 w 1792207"/>
              <a:gd name="connsiteY0" fmla="*/ 333375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333375 h 1056329"/>
              <a:gd name="connsiteX0" fmla="*/ 0 w 1792207"/>
              <a:gd name="connsiteY0" fmla="*/ 333375 h 1056329"/>
              <a:gd name="connsiteX1" fmla="*/ 675607 w 1792207"/>
              <a:gd name="connsiteY1" fmla="*/ 202254 h 1056329"/>
              <a:gd name="connsiteX2" fmla="*/ 1792207 w 1792207"/>
              <a:gd name="connsiteY2" fmla="*/ 0 h 1056329"/>
              <a:gd name="connsiteX3" fmla="*/ 1792207 w 1792207"/>
              <a:gd name="connsiteY3" fmla="*/ 1056329 h 1056329"/>
              <a:gd name="connsiteX4" fmla="*/ 0 w 1792207"/>
              <a:gd name="connsiteY4" fmla="*/ 1056329 h 1056329"/>
              <a:gd name="connsiteX5" fmla="*/ 0 w 1792207"/>
              <a:gd name="connsiteY5" fmla="*/ 333375 h 1056329"/>
              <a:gd name="connsiteX0" fmla="*/ 0 w 1792207"/>
              <a:gd name="connsiteY0" fmla="*/ 334321 h 1057275"/>
              <a:gd name="connsiteX1" fmla="*/ 285082 w 1792207"/>
              <a:gd name="connsiteY1" fmla="*/ 0 h 1057275"/>
              <a:gd name="connsiteX2" fmla="*/ 1792207 w 1792207"/>
              <a:gd name="connsiteY2" fmla="*/ 946 h 1057275"/>
              <a:gd name="connsiteX3" fmla="*/ 1792207 w 1792207"/>
              <a:gd name="connsiteY3" fmla="*/ 1057275 h 1057275"/>
              <a:gd name="connsiteX4" fmla="*/ 0 w 1792207"/>
              <a:gd name="connsiteY4" fmla="*/ 1057275 h 1057275"/>
              <a:gd name="connsiteX5" fmla="*/ 0 w 1792207"/>
              <a:gd name="connsiteY5" fmla="*/ 334321 h 1057275"/>
              <a:gd name="connsiteX0" fmla="*/ 3175 w 1792207"/>
              <a:gd name="connsiteY0" fmla="*/ 242246 h 1057275"/>
              <a:gd name="connsiteX1" fmla="*/ 285082 w 1792207"/>
              <a:gd name="connsiteY1" fmla="*/ 0 h 1057275"/>
              <a:gd name="connsiteX2" fmla="*/ 1792207 w 1792207"/>
              <a:gd name="connsiteY2" fmla="*/ 946 h 1057275"/>
              <a:gd name="connsiteX3" fmla="*/ 1792207 w 1792207"/>
              <a:gd name="connsiteY3" fmla="*/ 1057275 h 1057275"/>
              <a:gd name="connsiteX4" fmla="*/ 0 w 1792207"/>
              <a:gd name="connsiteY4" fmla="*/ 1057275 h 1057275"/>
              <a:gd name="connsiteX5" fmla="*/ 3175 w 1792207"/>
              <a:gd name="connsiteY5" fmla="*/ 242246 h 1057275"/>
              <a:gd name="connsiteX0" fmla="*/ 3175 w 1792207"/>
              <a:gd name="connsiteY0" fmla="*/ 242246 h 1057275"/>
              <a:gd name="connsiteX1" fmla="*/ 285082 w 1792207"/>
              <a:gd name="connsiteY1" fmla="*/ 0 h 1057275"/>
              <a:gd name="connsiteX2" fmla="*/ 372503 w 1792207"/>
              <a:gd name="connsiteY2" fmla="*/ 310 h 1057275"/>
              <a:gd name="connsiteX3" fmla="*/ 1792207 w 1792207"/>
              <a:gd name="connsiteY3" fmla="*/ 946 h 1057275"/>
              <a:gd name="connsiteX4" fmla="*/ 1792207 w 1792207"/>
              <a:gd name="connsiteY4" fmla="*/ 1057275 h 1057275"/>
              <a:gd name="connsiteX5" fmla="*/ 0 w 1792207"/>
              <a:gd name="connsiteY5" fmla="*/ 1057275 h 1057275"/>
              <a:gd name="connsiteX6" fmla="*/ 3175 w 1792207"/>
              <a:gd name="connsiteY6" fmla="*/ 242246 h 1057275"/>
              <a:gd name="connsiteX0" fmla="*/ 3175 w 1792207"/>
              <a:gd name="connsiteY0" fmla="*/ 241936 h 1056965"/>
              <a:gd name="connsiteX1" fmla="*/ 194228 w 1792207"/>
              <a:gd name="connsiteY1" fmla="*/ 72373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175 w 1792207"/>
              <a:gd name="connsiteY6" fmla="*/ 241936 h 1056965"/>
              <a:gd name="connsiteX0" fmla="*/ 3175 w 1792207"/>
              <a:gd name="connsiteY0" fmla="*/ 241936 h 1056965"/>
              <a:gd name="connsiteX1" fmla="*/ 212399 w 1792207"/>
              <a:gd name="connsiteY1" fmla="*/ 56998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175 w 1792207"/>
              <a:gd name="connsiteY6" fmla="*/ 241936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79 w 1792207"/>
              <a:gd name="connsiteY6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94229 w 1792207"/>
              <a:gd name="connsiteY2" fmla="*/ 25160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6696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6945 w 1792207"/>
              <a:gd name="connsiteY2" fmla="*/ 14490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2207" h="1056965">
                <a:moveTo>
                  <a:pt x="379" y="239141"/>
                </a:moveTo>
                <a:lnTo>
                  <a:pt x="212399" y="56998"/>
                </a:lnTo>
                <a:cubicBezTo>
                  <a:pt x="236880" y="41726"/>
                  <a:pt x="247089" y="31160"/>
                  <a:pt x="286945" y="14490"/>
                </a:cubicBezTo>
                <a:cubicBezTo>
                  <a:pt x="338196" y="979"/>
                  <a:pt x="343616" y="3727"/>
                  <a:pt x="372503" y="0"/>
                </a:cubicBezTo>
                <a:lnTo>
                  <a:pt x="1792207" y="636"/>
                </a:lnTo>
                <a:lnTo>
                  <a:pt x="1792207" y="1056965"/>
                </a:lnTo>
                <a:lnTo>
                  <a:pt x="0" y="1056965"/>
                </a:lnTo>
                <a:cubicBezTo>
                  <a:pt x="1058" y="785289"/>
                  <a:pt x="-679" y="510817"/>
                  <a:pt x="379" y="239141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ttangolo 4">
            <a:extLst>
              <a:ext uri="{FF2B5EF4-FFF2-40B4-BE49-F238E27FC236}">
                <a16:creationId xmlns:a16="http://schemas.microsoft.com/office/drawing/2014/main" xmlns="" id="{59E83777-5765-5D48-9FDE-676F5CEC2D16}"/>
              </a:ext>
            </a:extLst>
          </p:cNvPr>
          <p:cNvSpPr>
            <a:spLocks noChangeAspect="1"/>
          </p:cNvSpPr>
          <p:nvPr/>
        </p:nvSpPr>
        <p:spPr>
          <a:xfrm>
            <a:off x="962114" y="2336332"/>
            <a:ext cx="2048064" cy="1350330"/>
          </a:xfrm>
          <a:custGeom>
            <a:avLst/>
            <a:gdLst>
              <a:gd name="connsiteX0" fmla="*/ 0 w 1792207"/>
              <a:gd name="connsiteY0" fmla="*/ 0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0 h 1056329"/>
              <a:gd name="connsiteX0" fmla="*/ 0 w 1792207"/>
              <a:gd name="connsiteY0" fmla="*/ 187325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187325 h 1056329"/>
              <a:gd name="connsiteX0" fmla="*/ 0 w 1792207"/>
              <a:gd name="connsiteY0" fmla="*/ 333375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333375 h 1056329"/>
              <a:gd name="connsiteX0" fmla="*/ 0 w 1792207"/>
              <a:gd name="connsiteY0" fmla="*/ 333375 h 1056329"/>
              <a:gd name="connsiteX1" fmla="*/ 675607 w 1792207"/>
              <a:gd name="connsiteY1" fmla="*/ 202254 h 1056329"/>
              <a:gd name="connsiteX2" fmla="*/ 1792207 w 1792207"/>
              <a:gd name="connsiteY2" fmla="*/ 0 h 1056329"/>
              <a:gd name="connsiteX3" fmla="*/ 1792207 w 1792207"/>
              <a:gd name="connsiteY3" fmla="*/ 1056329 h 1056329"/>
              <a:gd name="connsiteX4" fmla="*/ 0 w 1792207"/>
              <a:gd name="connsiteY4" fmla="*/ 1056329 h 1056329"/>
              <a:gd name="connsiteX5" fmla="*/ 0 w 1792207"/>
              <a:gd name="connsiteY5" fmla="*/ 333375 h 1056329"/>
              <a:gd name="connsiteX0" fmla="*/ 0 w 1792207"/>
              <a:gd name="connsiteY0" fmla="*/ 334321 h 1057275"/>
              <a:gd name="connsiteX1" fmla="*/ 285082 w 1792207"/>
              <a:gd name="connsiteY1" fmla="*/ 0 h 1057275"/>
              <a:gd name="connsiteX2" fmla="*/ 1792207 w 1792207"/>
              <a:gd name="connsiteY2" fmla="*/ 946 h 1057275"/>
              <a:gd name="connsiteX3" fmla="*/ 1792207 w 1792207"/>
              <a:gd name="connsiteY3" fmla="*/ 1057275 h 1057275"/>
              <a:gd name="connsiteX4" fmla="*/ 0 w 1792207"/>
              <a:gd name="connsiteY4" fmla="*/ 1057275 h 1057275"/>
              <a:gd name="connsiteX5" fmla="*/ 0 w 1792207"/>
              <a:gd name="connsiteY5" fmla="*/ 334321 h 1057275"/>
              <a:gd name="connsiteX0" fmla="*/ 3175 w 1792207"/>
              <a:gd name="connsiteY0" fmla="*/ 242246 h 1057275"/>
              <a:gd name="connsiteX1" fmla="*/ 285082 w 1792207"/>
              <a:gd name="connsiteY1" fmla="*/ 0 h 1057275"/>
              <a:gd name="connsiteX2" fmla="*/ 1792207 w 1792207"/>
              <a:gd name="connsiteY2" fmla="*/ 946 h 1057275"/>
              <a:gd name="connsiteX3" fmla="*/ 1792207 w 1792207"/>
              <a:gd name="connsiteY3" fmla="*/ 1057275 h 1057275"/>
              <a:gd name="connsiteX4" fmla="*/ 0 w 1792207"/>
              <a:gd name="connsiteY4" fmla="*/ 1057275 h 1057275"/>
              <a:gd name="connsiteX5" fmla="*/ 3175 w 1792207"/>
              <a:gd name="connsiteY5" fmla="*/ 242246 h 1057275"/>
              <a:gd name="connsiteX0" fmla="*/ 3175 w 1792207"/>
              <a:gd name="connsiteY0" fmla="*/ 242246 h 1057275"/>
              <a:gd name="connsiteX1" fmla="*/ 285082 w 1792207"/>
              <a:gd name="connsiteY1" fmla="*/ 0 h 1057275"/>
              <a:gd name="connsiteX2" fmla="*/ 372503 w 1792207"/>
              <a:gd name="connsiteY2" fmla="*/ 310 h 1057275"/>
              <a:gd name="connsiteX3" fmla="*/ 1792207 w 1792207"/>
              <a:gd name="connsiteY3" fmla="*/ 946 h 1057275"/>
              <a:gd name="connsiteX4" fmla="*/ 1792207 w 1792207"/>
              <a:gd name="connsiteY4" fmla="*/ 1057275 h 1057275"/>
              <a:gd name="connsiteX5" fmla="*/ 0 w 1792207"/>
              <a:gd name="connsiteY5" fmla="*/ 1057275 h 1057275"/>
              <a:gd name="connsiteX6" fmla="*/ 3175 w 1792207"/>
              <a:gd name="connsiteY6" fmla="*/ 242246 h 1057275"/>
              <a:gd name="connsiteX0" fmla="*/ 3175 w 1792207"/>
              <a:gd name="connsiteY0" fmla="*/ 241936 h 1056965"/>
              <a:gd name="connsiteX1" fmla="*/ 194228 w 1792207"/>
              <a:gd name="connsiteY1" fmla="*/ 72373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175 w 1792207"/>
              <a:gd name="connsiteY6" fmla="*/ 241936 h 1056965"/>
              <a:gd name="connsiteX0" fmla="*/ 3175 w 1792207"/>
              <a:gd name="connsiteY0" fmla="*/ 241936 h 1056965"/>
              <a:gd name="connsiteX1" fmla="*/ 212399 w 1792207"/>
              <a:gd name="connsiteY1" fmla="*/ 56998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175 w 1792207"/>
              <a:gd name="connsiteY6" fmla="*/ 241936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79 w 1792207"/>
              <a:gd name="connsiteY6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94229 w 1792207"/>
              <a:gd name="connsiteY2" fmla="*/ 25160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6696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6945 w 1792207"/>
              <a:gd name="connsiteY2" fmla="*/ 14490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2207" h="1056965">
                <a:moveTo>
                  <a:pt x="379" y="239141"/>
                </a:moveTo>
                <a:lnTo>
                  <a:pt x="212399" y="56998"/>
                </a:lnTo>
                <a:cubicBezTo>
                  <a:pt x="236880" y="41726"/>
                  <a:pt x="247089" y="31160"/>
                  <a:pt x="286945" y="14490"/>
                </a:cubicBezTo>
                <a:cubicBezTo>
                  <a:pt x="338196" y="979"/>
                  <a:pt x="343616" y="3727"/>
                  <a:pt x="372503" y="0"/>
                </a:cubicBezTo>
                <a:lnTo>
                  <a:pt x="1792207" y="636"/>
                </a:lnTo>
                <a:lnTo>
                  <a:pt x="1792207" y="1056965"/>
                </a:lnTo>
                <a:lnTo>
                  <a:pt x="0" y="1056965"/>
                </a:lnTo>
                <a:cubicBezTo>
                  <a:pt x="1058" y="785289"/>
                  <a:pt x="-679" y="510817"/>
                  <a:pt x="379" y="239141"/>
                </a:cubicBezTo>
                <a:close/>
              </a:path>
            </a:pathLst>
          </a:custGeom>
          <a:blipFill>
            <a:blip r:embed="rId5"/>
            <a:stretch>
              <a:fillRect l="-4824" t="-24138" r="-9210" b="-24138"/>
            </a:stretch>
          </a:blipFill>
          <a:ln w="3175"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7" name="Rettangolo 4">
            <a:extLst>
              <a:ext uri="{FF2B5EF4-FFF2-40B4-BE49-F238E27FC236}">
                <a16:creationId xmlns:a16="http://schemas.microsoft.com/office/drawing/2014/main" xmlns="" id="{E8AF6658-4086-9C47-92D1-7EE140D8A1D2}"/>
              </a:ext>
            </a:extLst>
          </p:cNvPr>
          <p:cNvSpPr>
            <a:spLocks noChangeAspect="1"/>
          </p:cNvSpPr>
          <p:nvPr/>
        </p:nvSpPr>
        <p:spPr>
          <a:xfrm>
            <a:off x="7637336" y="2336331"/>
            <a:ext cx="2067059" cy="1372273"/>
          </a:xfrm>
          <a:custGeom>
            <a:avLst/>
            <a:gdLst>
              <a:gd name="connsiteX0" fmla="*/ 0 w 1792207"/>
              <a:gd name="connsiteY0" fmla="*/ 0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0 h 1056329"/>
              <a:gd name="connsiteX0" fmla="*/ 0 w 1792207"/>
              <a:gd name="connsiteY0" fmla="*/ 187325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187325 h 1056329"/>
              <a:gd name="connsiteX0" fmla="*/ 0 w 1792207"/>
              <a:gd name="connsiteY0" fmla="*/ 333375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333375 h 1056329"/>
              <a:gd name="connsiteX0" fmla="*/ 0 w 1792207"/>
              <a:gd name="connsiteY0" fmla="*/ 333375 h 1056329"/>
              <a:gd name="connsiteX1" fmla="*/ 675607 w 1792207"/>
              <a:gd name="connsiteY1" fmla="*/ 202254 h 1056329"/>
              <a:gd name="connsiteX2" fmla="*/ 1792207 w 1792207"/>
              <a:gd name="connsiteY2" fmla="*/ 0 h 1056329"/>
              <a:gd name="connsiteX3" fmla="*/ 1792207 w 1792207"/>
              <a:gd name="connsiteY3" fmla="*/ 1056329 h 1056329"/>
              <a:gd name="connsiteX4" fmla="*/ 0 w 1792207"/>
              <a:gd name="connsiteY4" fmla="*/ 1056329 h 1056329"/>
              <a:gd name="connsiteX5" fmla="*/ 0 w 1792207"/>
              <a:gd name="connsiteY5" fmla="*/ 333375 h 1056329"/>
              <a:gd name="connsiteX0" fmla="*/ 0 w 1792207"/>
              <a:gd name="connsiteY0" fmla="*/ 334321 h 1057275"/>
              <a:gd name="connsiteX1" fmla="*/ 285082 w 1792207"/>
              <a:gd name="connsiteY1" fmla="*/ 0 h 1057275"/>
              <a:gd name="connsiteX2" fmla="*/ 1792207 w 1792207"/>
              <a:gd name="connsiteY2" fmla="*/ 946 h 1057275"/>
              <a:gd name="connsiteX3" fmla="*/ 1792207 w 1792207"/>
              <a:gd name="connsiteY3" fmla="*/ 1057275 h 1057275"/>
              <a:gd name="connsiteX4" fmla="*/ 0 w 1792207"/>
              <a:gd name="connsiteY4" fmla="*/ 1057275 h 1057275"/>
              <a:gd name="connsiteX5" fmla="*/ 0 w 1792207"/>
              <a:gd name="connsiteY5" fmla="*/ 334321 h 1057275"/>
              <a:gd name="connsiteX0" fmla="*/ 3175 w 1792207"/>
              <a:gd name="connsiteY0" fmla="*/ 242246 h 1057275"/>
              <a:gd name="connsiteX1" fmla="*/ 285082 w 1792207"/>
              <a:gd name="connsiteY1" fmla="*/ 0 h 1057275"/>
              <a:gd name="connsiteX2" fmla="*/ 1792207 w 1792207"/>
              <a:gd name="connsiteY2" fmla="*/ 946 h 1057275"/>
              <a:gd name="connsiteX3" fmla="*/ 1792207 w 1792207"/>
              <a:gd name="connsiteY3" fmla="*/ 1057275 h 1057275"/>
              <a:gd name="connsiteX4" fmla="*/ 0 w 1792207"/>
              <a:gd name="connsiteY4" fmla="*/ 1057275 h 1057275"/>
              <a:gd name="connsiteX5" fmla="*/ 3175 w 1792207"/>
              <a:gd name="connsiteY5" fmla="*/ 242246 h 1057275"/>
              <a:gd name="connsiteX0" fmla="*/ 3175 w 1792207"/>
              <a:gd name="connsiteY0" fmla="*/ 242246 h 1057275"/>
              <a:gd name="connsiteX1" fmla="*/ 285082 w 1792207"/>
              <a:gd name="connsiteY1" fmla="*/ 0 h 1057275"/>
              <a:gd name="connsiteX2" fmla="*/ 372503 w 1792207"/>
              <a:gd name="connsiteY2" fmla="*/ 310 h 1057275"/>
              <a:gd name="connsiteX3" fmla="*/ 1792207 w 1792207"/>
              <a:gd name="connsiteY3" fmla="*/ 946 h 1057275"/>
              <a:gd name="connsiteX4" fmla="*/ 1792207 w 1792207"/>
              <a:gd name="connsiteY4" fmla="*/ 1057275 h 1057275"/>
              <a:gd name="connsiteX5" fmla="*/ 0 w 1792207"/>
              <a:gd name="connsiteY5" fmla="*/ 1057275 h 1057275"/>
              <a:gd name="connsiteX6" fmla="*/ 3175 w 1792207"/>
              <a:gd name="connsiteY6" fmla="*/ 242246 h 1057275"/>
              <a:gd name="connsiteX0" fmla="*/ 3175 w 1792207"/>
              <a:gd name="connsiteY0" fmla="*/ 241936 h 1056965"/>
              <a:gd name="connsiteX1" fmla="*/ 194228 w 1792207"/>
              <a:gd name="connsiteY1" fmla="*/ 72373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175 w 1792207"/>
              <a:gd name="connsiteY6" fmla="*/ 241936 h 1056965"/>
              <a:gd name="connsiteX0" fmla="*/ 3175 w 1792207"/>
              <a:gd name="connsiteY0" fmla="*/ 241936 h 1056965"/>
              <a:gd name="connsiteX1" fmla="*/ 212399 w 1792207"/>
              <a:gd name="connsiteY1" fmla="*/ 56998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175 w 1792207"/>
              <a:gd name="connsiteY6" fmla="*/ 241936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79 w 1792207"/>
              <a:gd name="connsiteY6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94229 w 1792207"/>
              <a:gd name="connsiteY2" fmla="*/ 25160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6696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6945 w 1792207"/>
              <a:gd name="connsiteY2" fmla="*/ 14490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2207" h="1056965">
                <a:moveTo>
                  <a:pt x="379" y="239141"/>
                </a:moveTo>
                <a:lnTo>
                  <a:pt x="212399" y="56998"/>
                </a:lnTo>
                <a:cubicBezTo>
                  <a:pt x="236880" y="41726"/>
                  <a:pt x="247089" y="31160"/>
                  <a:pt x="286945" y="14490"/>
                </a:cubicBezTo>
                <a:cubicBezTo>
                  <a:pt x="338196" y="979"/>
                  <a:pt x="343616" y="3727"/>
                  <a:pt x="372503" y="0"/>
                </a:cubicBezTo>
                <a:lnTo>
                  <a:pt x="1792207" y="636"/>
                </a:lnTo>
                <a:lnTo>
                  <a:pt x="1792207" y="1056965"/>
                </a:lnTo>
                <a:lnTo>
                  <a:pt x="0" y="1056965"/>
                </a:lnTo>
                <a:cubicBezTo>
                  <a:pt x="1058" y="785289"/>
                  <a:pt x="-679" y="510817"/>
                  <a:pt x="379" y="239141"/>
                </a:cubicBezTo>
                <a:close/>
              </a:path>
            </a:pathLst>
          </a:custGeom>
          <a:blipFill dpi="0" rotWithShape="1">
            <a:blip r:embed="rId6"/>
            <a:srcRect/>
            <a:stretch>
              <a:fillRect l="-47778" t="-26579" r="-47778" b="-33421"/>
            </a:stretch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xmlns="" id="{4A7DBBE9-C5D7-6544-93A7-E0059FE57122}"/>
              </a:ext>
            </a:extLst>
          </p:cNvPr>
          <p:cNvGrpSpPr/>
          <p:nvPr/>
        </p:nvGrpSpPr>
        <p:grpSpPr>
          <a:xfrm>
            <a:off x="9865758" y="3686866"/>
            <a:ext cx="2069191" cy="1315698"/>
            <a:chOff x="919524" y="2897038"/>
            <a:chExt cx="1960286" cy="1246451"/>
          </a:xfrm>
          <a:effectLst>
            <a:outerShdw blurRad="101600" dist="508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9" name="Rettangolo 5">
              <a:extLst>
                <a:ext uri="{FF2B5EF4-FFF2-40B4-BE49-F238E27FC236}">
                  <a16:creationId xmlns:a16="http://schemas.microsoft.com/office/drawing/2014/main" xmlns="" id="{B6360B23-CB15-7048-8D31-C8DA388373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9524" y="2897038"/>
              <a:ext cx="1960286" cy="1246451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714 w 1098484"/>
                <a:gd name="connsiteY0" fmla="*/ 112005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0" fmla="*/ 35414 w 1133880"/>
                <a:gd name="connsiteY0" fmla="*/ 409285 h 409285"/>
                <a:gd name="connsiteX1" fmla="*/ 264880 w 1133880"/>
                <a:gd name="connsiteY1" fmla="*/ 305 h 409285"/>
                <a:gd name="connsiteX2" fmla="*/ 1133565 w 1133880"/>
                <a:gd name="connsiteY2" fmla="*/ 0 h 409285"/>
                <a:gd name="connsiteX3" fmla="*/ 1133880 w 1133880"/>
                <a:gd name="connsiteY3" fmla="*/ 296753 h 409285"/>
                <a:gd name="connsiteX4" fmla="*/ 996047 w 1133880"/>
                <a:gd name="connsiteY4" fmla="*/ 386622 h 409285"/>
                <a:gd name="connsiteX5" fmla="*/ 908444 w 1133880"/>
                <a:gd name="connsiteY5" fmla="*/ 409047 h 409285"/>
                <a:gd name="connsiteX6" fmla="*/ 35414 w 1133880"/>
                <a:gd name="connsiteY6" fmla="*/ 409285 h 409285"/>
                <a:gd name="connsiteX0" fmla="*/ 131824 w 967176"/>
                <a:gd name="connsiteY0" fmla="*/ 409285 h 409285"/>
                <a:gd name="connsiteX1" fmla="*/ 98176 w 967176"/>
                <a:gd name="connsiteY1" fmla="*/ 305 h 409285"/>
                <a:gd name="connsiteX2" fmla="*/ 966861 w 967176"/>
                <a:gd name="connsiteY2" fmla="*/ 0 h 409285"/>
                <a:gd name="connsiteX3" fmla="*/ 967176 w 967176"/>
                <a:gd name="connsiteY3" fmla="*/ 296753 h 409285"/>
                <a:gd name="connsiteX4" fmla="*/ 829343 w 967176"/>
                <a:gd name="connsiteY4" fmla="*/ 386622 h 409285"/>
                <a:gd name="connsiteX5" fmla="*/ 741740 w 967176"/>
                <a:gd name="connsiteY5" fmla="*/ 409047 h 409285"/>
                <a:gd name="connsiteX6" fmla="*/ 131824 w 967176"/>
                <a:gd name="connsiteY6" fmla="*/ 409285 h 409285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47685 w 883037"/>
                <a:gd name="connsiteY0" fmla="*/ 409893 h 409893"/>
                <a:gd name="connsiteX1" fmla="*/ 46037 w 883037"/>
                <a:gd name="connsiteY1" fmla="*/ 0 h 409893"/>
                <a:gd name="connsiteX2" fmla="*/ 882722 w 883037"/>
                <a:gd name="connsiteY2" fmla="*/ 608 h 409893"/>
                <a:gd name="connsiteX3" fmla="*/ 883037 w 883037"/>
                <a:gd name="connsiteY3" fmla="*/ 297361 h 409893"/>
                <a:gd name="connsiteX4" fmla="*/ 745204 w 883037"/>
                <a:gd name="connsiteY4" fmla="*/ 387230 h 409893"/>
                <a:gd name="connsiteX5" fmla="*/ 657601 w 883037"/>
                <a:gd name="connsiteY5" fmla="*/ 409655 h 409893"/>
                <a:gd name="connsiteX6" fmla="*/ 47685 w 883037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7000" h="409893">
                  <a:moveTo>
                    <a:pt x="1648" y="409893"/>
                  </a:moveTo>
                  <a:cubicBezTo>
                    <a:pt x="2240" y="227668"/>
                    <a:pt x="1866" y="145803"/>
                    <a:pt x="0" y="0"/>
                  </a:cubicBezTo>
                  <a:lnTo>
                    <a:pt x="836685" y="608"/>
                  </a:lnTo>
                  <a:cubicBezTo>
                    <a:pt x="836842" y="148984"/>
                    <a:pt x="836997" y="149103"/>
                    <a:pt x="837000" y="297361"/>
                  </a:cubicBezTo>
                  <a:lnTo>
                    <a:pt x="699167" y="387230"/>
                  </a:lnTo>
                  <a:cubicBezTo>
                    <a:pt x="677914" y="399036"/>
                    <a:pt x="653821" y="410217"/>
                    <a:pt x="611564" y="409655"/>
                  </a:cubicBezTo>
                  <a:lnTo>
                    <a:pt x="1648" y="409893"/>
                  </a:lnTo>
                  <a:close/>
                </a:path>
              </a:pathLst>
            </a:custGeom>
            <a:gradFill>
              <a:gsLst>
                <a:gs pos="0">
                  <a:srgbClr val="A94515"/>
                </a:gs>
                <a:gs pos="99000">
                  <a:srgbClr val="FE8015"/>
                </a:gs>
              </a:gsLst>
              <a:lin ang="132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0" name="Rettangolo 5">
              <a:extLst>
                <a:ext uri="{FF2B5EF4-FFF2-40B4-BE49-F238E27FC236}">
                  <a16:creationId xmlns:a16="http://schemas.microsoft.com/office/drawing/2014/main" xmlns="" id="{524AC83B-329A-8649-BEAB-B1AD0B15BF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9007" y="2945791"/>
              <a:ext cx="1862560" cy="1155895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6480 w 1098484"/>
                <a:gd name="connsiteY8" fmla="*/ 23539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0715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714 w 1098484"/>
                <a:gd name="connsiteY0" fmla="*/ 111747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0" fmla="*/ 36065 w 1134531"/>
                <a:gd name="connsiteY0" fmla="*/ 409285 h 409285"/>
                <a:gd name="connsiteX1" fmla="*/ 262321 w 1134531"/>
                <a:gd name="connsiteY1" fmla="*/ 305 h 409285"/>
                <a:gd name="connsiteX2" fmla="*/ 1134216 w 1134531"/>
                <a:gd name="connsiteY2" fmla="*/ 0 h 409285"/>
                <a:gd name="connsiteX3" fmla="*/ 1134531 w 1134531"/>
                <a:gd name="connsiteY3" fmla="*/ 296753 h 409285"/>
                <a:gd name="connsiteX4" fmla="*/ 997982 w 1134531"/>
                <a:gd name="connsiteY4" fmla="*/ 388170 h 409285"/>
                <a:gd name="connsiteX5" fmla="*/ 909095 w 1134531"/>
                <a:gd name="connsiteY5" fmla="*/ 409047 h 409285"/>
                <a:gd name="connsiteX6" fmla="*/ 36065 w 1134531"/>
                <a:gd name="connsiteY6" fmla="*/ 409285 h 409285"/>
                <a:gd name="connsiteX0" fmla="*/ 0 w 1098466"/>
                <a:gd name="connsiteY0" fmla="*/ 409285 h 409285"/>
                <a:gd name="connsiteX1" fmla="*/ 226256 w 1098466"/>
                <a:gd name="connsiteY1" fmla="*/ 305 h 409285"/>
                <a:gd name="connsiteX2" fmla="*/ 1098151 w 1098466"/>
                <a:gd name="connsiteY2" fmla="*/ 0 h 409285"/>
                <a:gd name="connsiteX3" fmla="*/ 1098466 w 1098466"/>
                <a:gd name="connsiteY3" fmla="*/ 296753 h 409285"/>
                <a:gd name="connsiteX4" fmla="*/ 961917 w 1098466"/>
                <a:gd name="connsiteY4" fmla="*/ 388170 h 409285"/>
                <a:gd name="connsiteX5" fmla="*/ 873030 w 1098466"/>
                <a:gd name="connsiteY5" fmla="*/ 409047 h 409285"/>
                <a:gd name="connsiteX6" fmla="*/ 0 w 1098466"/>
                <a:gd name="connsiteY6" fmla="*/ 409285 h 409285"/>
                <a:gd name="connsiteX0" fmla="*/ 96829 w 927781"/>
                <a:gd name="connsiteY0" fmla="*/ 409285 h 409285"/>
                <a:gd name="connsiteX1" fmla="*/ 55571 w 927781"/>
                <a:gd name="connsiteY1" fmla="*/ 305 h 409285"/>
                <a:gd name="connsiteX2" fmla="*/ 927466 w 927781"/>
                <a:gd name="connsiteY2" fmla="*/ 0 h 409285"/>
                <a:gd name="connsiteX3" fmla="*/ 927781 w 927781"/>
                <a:gd name="connsiteY3" fmla="*/ 296753 h 409285"/>
                <a:gd name="connsiteX4" fmla="*/ 791232 w 927781"/>
                <a:gd name="connsiteY4" fmla="*/ 388170 h 409285"/>
                <a:gd name="connsiteX5" fmla="*/ 702345 w 927781"/>
                <a:gd name="connsiteY5" fmla="*/ 409047 h 409285"/>
                <a:gd name="connsiteX6" fmla="*/ 96829 w 927781"/>
                <a:gd name="connsiteY6" fmla="*/ 409285 h 409285"/>
                <a:gd name="connsiteX0" fmla="*/ 50395 w 881347"/>
                <a:gd name="connsiteY0" fmla="*/ 409285 h 409285"/>
                <a:gd name="connsiteX1" fmla="*/ 63379 w 881347"/>
                <a:gd name="connsiteY1" fmla="*/ 305 h 409285"/>
                <a:gd name="connsiteX2" fmla="*/ 881032 w 881347"/>
                <a:gd name="connsiteY2" fmla="*/ 0 h 409285"/>
                <a:gd name="connsiteX3" fmla="*/ 881347 w 881347"/>
                <a:gd name="connsiteY3" fmla="*/ 296753 h 409285"/>
                <a:gd name="connsiteX4" fmla="*/ 744798 w 881347"/>
                <a:gd name="connsiteY4" fmla="*/ 388170 h 409285"/>
                <a:gd name="connsiteX5" fmla="*/ 655911 w 881347"/>
                <a:gd name="connsiteY5" fmla="*/ 409047 h 409285"/>
                <a:gd name="connsiteX6" fmla="*/ 50395 w 881347"/>
                <a:gd name="connsiteY6" fmla="*/ 409285 h 409285"/>
                <a:gd name="connsiteX0" fmla="*/ 0 w 830952"/>
                <a:gd name="connsiteY0" fmla="*/ 409285 h 409285"/>
                <a:gd name="connsiteX1" fmla="*/ 12984 w 830952"/>
                <a:gd name="connsiteY1" fmla="*/ 305 h 409285"/>
                <a:gd name="connsiteX2" fmla="*/ 830637 w 830952"/>
                <a:gd name="connsiteY2" fmla="*/ 0 h 409285"/>
                <a:gd name="connsiteX3" fmla="*/ 830952 w 830952"/>
                <a:gd name="connsiteY3" fmla="*/ 296753 h 409285"/>
                <a:gd name="connsiteX4" fmla="*/ 694403 w 830952"/>
                <a:gd name="connsiteY4" fmla="*/ 388170 h 409285"/>
                <a:gd name="connsiteX5" fmla="*/ 605516 w 830952"/>
                <a:gd name="connsiteY5" fmla="*/ 409047 h 409285"/>
                <a:gd name="connsiteX6" fmla="*/ 0 w 830952"/>
                <a:gd name="connsiteY6" fmla="*/ 409285 h 409285"/>
                <a:gd name="connsiteX0" fmla="*/ 0 w 830952"/>
                <a:gd name="connsiteY0" fmla="*/ 409285 h 409285"/>
                <a:gd name="connsiteX1" fmla="*/ 12984 w 830952"/>
                <a:gd name="connsiteY1" fmla="*/ 305 h 409285"/>
                <a:gd name="connsiteX2" fmla="*/ 830637 w 830952"/>
                <a:gd name="connsiteY2" fmla="*/ 0 h 409285"/>
                <a:gd name="connsiteX3" fmla="*/ 830952 w 830952"/>
                <a:gd name="connsiteY3" fmla="*/ 296753 h 409285"/>
                <a:gd name="connsiteX4" fmla="*/ 694403 w 830952"/>
                <a:gd name="connsiteY4" fmla="*/ 388170 h 409285"/>
                <a:gd name="connsiteX5" fmla="*/ 605516 w 830952"/>
                <a:gd name="connsiteY5" fmla="*/ 409047 h 409285"/>
                <a:gd name="connsiteX6" fmla="*/ 0 w 830952"/>
                <a:gd name="connsiteY6" fmla="*/ 409285 h 409285"/>
                <a:gd name="connsiteX0" fmla="*/ 0 w 830641"/>
                <a:gd name="connsiteY0" fmla="*/ 409285 h 409285"/>
                <a:gd name="connsiteX1" fmla="*/ 12984 w 830641"/>
                <a:gd name="connsiteY1" fmla="*/ 305 h 409285"/>
                <a:gd name="connsiteX2" fmla="*/ 830637 w 830641"/>
                <a:gd name="connsiteY2" fmla="*/ 0 h 409285"/>
                <a:gd name="connsiteX3" fmla="*/ 826779 w 830641"/>
                <a:gd name="connsiteY3" fmla="*/ 295979 h 409285"/>
                <a:gd name="connsiteX4" fmla="*/ 694403 w 830641"/>
                <a:gd name="connsiteY4" fmla="*/ 388170 h 409285"/>
                <a:gd name="connsiteX5" fmla="*/ 605516 w 830641"/>
                <a:gd name="connsiteY5" fmla="*/ 409047 h 409285"/>
                <a:gd name="connsiteX6" fmla="*/ 0 w 830641"/>
                <a:gd name="connsiteY6" fmla="*/ 409285 h 409285"/>
                <a:gd name="connsiteX0" fmla="*/ 0 w 827137"/>
                <a:gd name="connsiteY0" fmla="*/ 408980 h 408980"/>
                <a:gd name="connsiteX1" fmla="*/ 12984 w 827137"/>
                <a:gd name="connsiteY1" fmla="*/ 0 h 408980"/>
                <a:gd name="connsiteX2" fmla="*/ 827106 w 827137"/>
                <a:gd name="connsiteY2" fmla="*/ 2792 h 408980"/>
                <a:gd name="connsiteX3" fmla="*/ 826779 w 827137"/>
                <a:gd name="connsiteY3" fmla="*/ 295674 h 408980"/>
                <a:gd name="connsiteX4" fmla="*/ 694403 w 827137"/>
                <a:gd name="connsiteY4" fmla="*/ 387865 h 408980"/>
                <a:gd name="connsiteX5" fmla="*/ 605516 w 827137"/>
                <a:gd name="connsiteY5" fmla="*/ 408742 h 408980"/>
                <a:gd name="connsiteX6" fmla="*/ 0 w 827137"/>
                <a:gd name="connsiteY6" fmla="*/ 408980 h 408980"/>
                <a:gd name="connsiteX0" fmla="*/ 0 w 827137"/>
                <a:gd name="connsiteY0" fmla="*/ 406400 h 406400"/>
                <a:gd name="connsiteX1" fmla="*/ 8490 w 827137"/>
                <a:gd name="connsiteY1" fmla="*/ 0 h 406400"/>
                <a:gd name="connsiteX2" fmla="*/ 827106 w 827137"/>
                <a:gd name="connsiteY2" fmla="*/ 212 h 406400"/>
                <a:gd name="connsiteX3" fmla="*/ 826779 w 827137"/>
                <a:gd name="connsiteY3" fmla="*/ 293094 h 406400"/>
                <a:gd name="connsiteX4" fmla="*/ 694403 w 827137"/>
                <a:gd name="connsiteY4" fmla="*/ 385285 h 406400"/>
                <a:gd name="connsiteX5" fmla="*/ 605516 w 827137"/>
                <a:gd name="connsiteY5" fmla="*/ 406162 h 406400"/>
                <a:gd name="connsiteX6" fmla="*/ 0 w 827137"/>
                <a:gd name="connsiteY6" fmla="*/ 406400 h 406400"/>
                <a:gd name="connsiteX0" fmla="*/ 1462 w 818647"/>
                <a:gd name="connsiteY0" fmla="*/ 403562 h 406185"/>
                <a:gd name="connsiteX1" fmla="*/ 0 w 818647"/>
                <a:gd name="connsiteY1" fmla="*/ 0 h 406185"/>
                <a:gd name="connsiteX2" fmla="*/ 818616 w 818647"/>
                <a:gd name="connsiteY2" fmla="*/ 212 h 406185"/>
                <a:gd name="connsiteX3" fmla="*/ 818289 w 818647"/>
                <a:gd name="connsiteY3" fmla="*/ 293094 h 406185"/>
                <a:gd name="connsiteX4" fmla="*/ 685913 w 818647"/>
                <a:gd name="connsiteY4" fmla="*/ 385285 h 406185"/>
                <a:gd name="connsiteX5" fmla="*/ 597026 w 818647"/>
                <a:gd name="connsiteY5" fmla="*/ 406162 h 406185"/>
                <a:gd name="connsiteX6" fmla="*/ 1462 w 818647"/>
                <a:gd name="connsiteY6" fmla="*/ 403562 h 406185"/>
                <a:gd name="connsiteX0" fmla="*/ 1462 w 818647"/>
                <a:gd name="connsiteY0" fmla="*/ 403562 h 403870"/>
                <a:gd name="connsiteX1" fmla="*/ 0 w 818647"/>
                <a:gd name="connsiteY1" fmla="*/ 0 h 403870"/>
                <a:gd name="connsiteX2" fmla="*/ 818616 w 818647"/>
                <a:gd name="connsiteY2" fmla="*/ 212 h 403870"/>
                <a:gd name="connsiteX3" fmla="*/ 818289 w 818647"/>
                <a:gd name="connsiteY3" fmla="*/ 293094 h 403870"/>
                <a:gd name="connsiteX4" fmla="*/ 685913 w 818647"/>
                <a:gd name="connsiteY4" fmla="*/ 385285 h 403870"/>
                <a:gd name="connsiteX5" fmla="*/ 597347 w 818647"/>
                <a:gd name="connsiteY5" fmla="*/ 403840 h 403870"/>
                <a:gd name="connsiteX6" fmla="*/ 1462 w 818647"/>
                <a:gd name="connsiteY6" fmla="*/ 403562 h 403870"/>
                <a:gd name="connsiteX0" fmla="*/ 1462 w 818647"/>
                <a:gd name="connsiteY0" fmla="*/ 403562 h 403864"/>
                <a:gd name="connsiteX1" fmla="*/ 0 w 818647"/>
                <a:gd name="connsiteY1" fmla="*/ 0 h 403864"/>
                <a:gd name="connsiteX2" fmla="*/ 818616 w 818647"/>
                <a:gd name="connsiteY2" fmla="*/ 212 h 403864"/>
                <a:gd name="connsiteX3" fmla="*/ 818289 w 818647"/>
                <a:gd name="connsiteY3" fmla="*/ 293094 h 403864"/>
                <a:gd name="connsiteX4" fmla="*/ 684950 w 818647"/>
                <a:gd name="connsiteY4" fmla="*/ 383479 h 403864"/>
                <a:gd name="connsiteX5" fmla="*/ 597347 w 818647"/>
                <a:gd name="connsiteY5" fmla="*/ 403840 h 403864"/>
                <a:gd name="connsiteX6" fmla="*/ 1462 w 818647"/>
                <a:gd name="connsiteY6" fmla="*/ 403562 h 403864"/>
                <a:gd name="connsiteX0" fmla="*/ 1462 w 818647"/>
                <a:gd name="connsiteY0" fmla="*/ 403562 h 403865"/>
                <a:gd name="connsiteX1" fmla="*/ 0 w 818647"/>
                <a:gd name="connsiteY1" fmla="*/ 0 h 403865"/>
                <a:gd name="connsiteX2" fmla="*/ 818616 w 818647"/>
                <a:gd name="connsiteY2" fmla="*/ 212 h 403865"/>
                <a:gd name="connsiteX3" fmla="*/ 818289 w 818647"/>
                <a:gd name="connsiteY3" fmla="*/ 293094 h 403865"/>
                <a:gd name="connsiteX4" fmla="*/ 683345 w 818647"/>
                <a:gd name="connsiteY4" fmla="*/ 383737 h 403865"/>
                <a:gd name="connsiteX5" fmla="*/ 597347 w 818647"/>
                <a:gd name="connsiteY5" fmla="*/ 403840 h 403865"/>
                <a:gd name="connsiteX6" fmla="*/ 1462 w 818647"/>
                <a:gd name="connsiteY6" fmla="*/ 403562 h 403865"/>
                <a:gd name="connsiteX0" fmla="*/ 1462 w 818647"/>
                <a:gd name="connsiteY0" fmla="*/ 403562 h 403866"/>
                <a:gd name="connsiteX1" fmla="*/ 0 w 818647"/>
                <a:gd name="connsiteY1" fmla="*/ 0 h 403866"/>
                <a:gd name="connsiteX2" fmla="*/ 818616 w 818647"/>
                <a:gd name="connsiteY2" fmla="*/ 212 h 403866"/>
                <a:gd name="connsiteX3" fmla="*/ 818289 w 818647"/>
                <a:gd name="connsiteY3" fmla="*/ 293094 h 403866"/>
                <a:gd name="connsiteX4" fmla="*/ 683345 w 818647"/>
                <a:gd name="connsiteY4" fmla="*/ 383737 h 403866"/>
                <a:gd name="connsiteX5" fmla="*/ 597347 w 818647"/>
                <a:gd name="connsiteY5" fmla="*/ 403840 h 403866"/>
                <a:gd name="connsiteX6" fmla="*/ 1462 w 818647"/>
                <a:gd name="connsiteY6" fmla="*/ 403562 h 403866"/>
                <a:gd name="connsiteX0" fmla="*/ 1462 w 818647"/>
                <a:gd name="connsiteY0" fmla="*/ 406750 h 407054"/>
                <a:gd name="connsiteX1" fmla="*/ 0 w 818647"/>
                <a:gd name="connsiteY1" fmla="*/ 3188 h 407054"/>
                <a:gd name="connsiteX2" fmla="*/ 818616 w 818647"/>
                <a:gd name="connsiteY2" fmla="*/ 0 h 407054"/>
                <a:gd name="connsiteX3" fmla="*/ 818289 w 818647"/>
                <a:gd name="connsiteY3" fmla="*/ 296282 h 407054"/>
                <a:gd name="connsiteX4" fmla="*/ 683345 w 818647"/>
                <a:gd name="connsiteY4" fmla="*/ 386925 h 407054"/>
                <a:gd name="connsiteX5" fmla="*/ 597347 w 818647"/>
                <a:gd name="connsiteY5" fmla="*/ 407028 h 407054"/>
                <a:gd name="connsiteX6" fmla="*/ 1462 w 818647"/>
                <a:gd name="connsiteY6" fmla="*/ 406750 h 407054"/>
                <a:gd name="connsiteX0" fmla="*/ 1462 w 818647"/>
                <a:gd name="connsiteY0" fmla="*/ 406962 h 407266"/>
                <a:gd name="connsiteX1" fmla="*/ 0 w 818647"/>
                <a:gd name="connsiteY1" fmla="*/ 0 h 407266"/>
                <a:gd name="connsiteX2" fmla="*/ 818616 w 818647"/>
                <a:gd name="connsiteY2" fmla="*/ 212 h 407266"/>
                <a:gd name="connsiteX3" fmla="*/ 818289 w 818647"/>
                <a:gd name="connsiteY3" fmla="*/ 296494 h 407266"/>
                <a:gd name="connsiteX4" fmla="*/ 683345 w 818647"/>
                <a:gd name="connsiteY4" fmla="*/ 387137 h 407266"/>
                <a:gd name="connsiteX5" fmla="*/ 597347 w 818647"/>
                <a:gd name="connsiteY5" fmla="*/ 407240 h 407266"/>
                <a:gd name="connsiteX6" fmla="*/ 1462 w 818647"/>
                <a:gd name="connsiteY6" fmla="*/ 406962 h 407266"/>
                <a:gd name="connsiteX0" fmla="*/ 1462 w 822519"/>
                <a:gd name="connsiteY0" fmla="*/ 406962 h 407266"/>
                <a:gd name="connsiteX1" fmla="*/ 0 w 822519"/>
                <a:gd name="connsiteY1" fmla="*/ 0 h 407266"/>
                <a:gd name="connsiteX2" fmla="*/ 818616 w 822519"/>
                <a:gd name="connsiteY2" fmla="*/ 212 h 407266"/>
                <a:gd name="connsiteX3" fmla="*/ 822519 w 822519"/>
                <a:gd name="connsiteY3" fmla="*/ 294227 h 407266"/>
                <a:gd name="connsiteX4" fmla="*/ 683345 w 822519"/>
                <a:gd name="connsiteY4" fmla="*/ 387137 h 407266"/>
                <a:gd name="connsiteX5" fmla="*/ 597347 w 822519"/>
                <a:gd name="connsiteY5" fmla="*/ 407240 h 407266"/>
                <a:gd name="connsiteX6" fmla="*/ 1462 w 822519"/>
                <a:gd name="connsiteY6" fmla="*/ 406962 h 407266"/>
                <a:gd name="connsiteX0" fmla="*/ 1462 w 822877"/>
                <a:gd name="connsiteY0" fmla="*/ 406962 h 407266"/>
                <a:gd name="connsiteX1" fmla="*/ 0 w 822877"/>
                <a:gd name="connsiteY1" fmla="*/ 0 h 407266"/>
                <a:gd name="connsiteX2" fmla="*/ 822846 w 822877"/>
                <a:gd name="connsiteY2" fmla="*/ 212 h 407266"/>
                <a:gd name="connsiteX3" fmla="*/ 822519 w 822877"/>
                <a:gd name="connsiteY3" fmla="*/ 294227 h 407266"/>
                <a:gd name="connsiteX4" fmla="*/ 683345 w 822877"/>
                <a:gd name="connsiteY4" fmla="*/ 387137 h 407266"/>
                <a:gd name="connsiteX5" fmla="*/ 597347 w 822877"/>
                <a:gd name="connsiteY5" fmla="*/ 407240 h 407266"/>
                <a:gd name="connsiteX6" fmla="*/ 1462 w 822877"/>
                <a:gd name="connsiteY6" fmla="*/ 406962 h 407266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3345 w 822877"/>
                <a:gd name="connsiteY4" fmla="*/ 387137 h 411495"/>
                <a:gd name="connsiteX5" fmla="*/ 597347 w 822877"/>
                <a:gd name="connsiteY5" fmla="*/ 407240 h 411495"/>
                <a:gd name="connsiteX6" fmla="*/ 1462 w 822877"/>
                <a:gd name="connsiteY6" fmla="*/ 411495 h 411495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3345 w 822877"/>
                <a:gd name="connsiteY4" fmla="*/ 387137 h 411495"/>
                <a:gd name="connsiteX5" fmla="*/ 597347 w 822877"/>
                <a:gd name="connsiteY5" fmla="*/ 410640 h 411495"/>
                <a:gd name="connsiteX6" fmla="*/ 1462 w 822877"/>
                <a:gd name="connsiteY6" fmla="*/ 411495 h 411495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7575 w 822877"/>
                <a:gd name="connsiteY4" fmla="*/ 388270 h 411495"/>
                <a:gd name="connsiteX5" fmla="*/ 597347 w 822877"/>
                <a:gd name="connsiteY5" fmla="*/ 410640 h 411495"/>
                <a:gd name="connsiteX6" fmla="*/ 1462 w 822877"/>
                <a:gd name="connsiteY6" fmla="*/ 411495 h 411495"/>
                <a:gd name="connsiteX0" fmla="*/ 5692 w 827107"/>
                <a:gd name="connsiteY0" fmla="*/ 411495 h 411495"/>
                <a:gd name="connsiteX1" fmla="*/ 0 w 827107"/>
                <a:gd name="connsiteY1" fmla="*/ 0 h 411495"/>
                <a:gd name="connsiteX2" fmla="*/ 827076 w 827107"/>
                <a:gd name="connsiteY2" fmla="*/ 212 h 411495"/>
                <a:gd name="connsiteX3" fmla="*/ 826749 w 827107"/>
                <a:gd name="connsiteY3" fmla="*/ 294227 h 411495"/>
                <a:gd name="connsiteX4" fmla="*/ 691805 w 827107"/>
                <a:gd name="connsiteY4" fmla="*/ 388270 h 411495"/>
                <a:gd name="connsiteX5" fmla="*/ 601577 w 827107"/>
                <a:gd name="connsiteY5" fmla="*/ 410640 h 411495"/>
                <a:gd name="connsiteX6" fmla="*/ 5692 w 827107"/>
                <a:gd name="connsiteY6" fmla="*/ 411495 h 411495"/>
                <a:gd name="connsiteX0" fmla="*/ 146 w 827201"/>
                <a:gd name="connsiteY0" fmla="*/ 412628 h 412628"/>
                <a:gd name="connsiteX1" fmla="*/ 94 w 827201"/>
                <a:gd name="connsiteY1" fmla="*/ 0 h 412628"/>
                <a:gd name="connsiteX2" fmla="*/ 827170 w 827201"/>
                <a:gd name="connsiteY2" fmla="*/ 212 h 412628"/>
                <a:gd name="connsiteX3" fmla="*/ 826843 w 827201"/>
                <a:gd name="connsiteY3" fmla="*/ 294227 h 412628"/>
                <a:gd name="connsiteX4" fmla="*/ 691899 w 827201"/>
                <a:gd name="connsiteY4" fmla="*/ 388270 h 412628"/>
                <a:gd name="connsiteX5" fmla="*/ 601671 w 827201"/>
                <a:gd name="connsiteY5" fmla="*/ 410640 h 412628"/>
                <a:gd name="connsiteX6" fmla="*/ 146 w 827201"/>
                <a:gd name="connsiteY6" fmla="*/ 412628 h 41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7201" h="412628">
                  <a:moveTo>
                    <a:pt x="146" y="412628"/>
                  </a:moveTo>
                  <a:cubicBezTo>
                    <a:pt x="-341" y="278107"/>
                    <a:pt x="581" y="134521"/>
                    <a:pt x="94" y="0"/>
                  </a:cubicBezTo>
                  <a:lnTo>
                    <a:pt x="827170" y="212"/>
                  </a:lnTo>
                  <a:cubicBezTo>
                    <a:pt x="827327" y="148588"/>
                    <a:pt x="826840" y="145969"/>
                    <a:pt x="826843" y="294227"/>
                  </a:cubicBezTo>
                  <a:lnTo>
                    <a:pt x="691899" y="388270"/>
                  </a:lnTo>
                  <a:cubicBezTo>
                    <a:pt x="671288" y="400592"/>
                    <a:pt x="643928" y="411202"/>
                    <a:pt x="601671" y="410640"/>
                  </a:cubicBezTo>
                  <a:lnTo>
                    <a:pt x="146" y="412628"/>
                  </a:lnTo>
                  <a:close/>
                </a:path>
              </a:pathLst>
            </a:custGeom>
            <a:gradFill>
              <a:gsLst>
                <a:gs pos="1000">
                  <a:srgbClr val="A9450F">
                    <a:lumMod val="90000"/>
                    <a:lumOff val="10000"/>
                  </a:srgbClr>
                </a:gs>
                <a:gs pos="100000">
                  <a:srgbClr val="FE8015"/>
                </a:gs>
              </a:gsLst>
              <a:lin ang="27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xmlns="" id="{7C1F11E0-57E9-A646-A276-8CCBD4DDCB06}"/>
              </a:ext>
            </a:extLst>
          </p:cNvPr>
          <p:cNvGrpSpPr/>
          <p:nvPr/>
        </p:nvGrpSpPr>
        <p:grpSpPr>
          <a:xfrm>
            <a:off x="7635204" y="3686866"/>
            <a:ext cx="2069191" cy="1315698"/>
            <a:chOff x="919524" y="2897038"/>
            <a:chExt cx="1960286" cy="1246451"/>
          </a:xfrm>
          <a:effectLst>
            <a:outerShdw blurRad="101600" dist="508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12" name="Rettangolo 5">
              <a:extLst>
                <a:ext uri="{FF2B5EF4-FFF2-40B4-BE49-F238E27FC236}">
                  <a16:creationId xmlns:a16="http://schemas.microsoft.com/office/drawing/2014/main" xmlns="" id="{AEA75CD7-662E-FA4D-88F0-C95BFF1ABB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9524" y="2897038"/>
              <a:ext cx="1960286" cy="1246451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714 w 1098484"/>
                <a:gd name="connsiteY0" fmla="*/ 112005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0" fmla="*/ 35414 w 1133880"/>
                <a:gd name="connsiteY0" fmla="*/ 409285 h 409285"/>
                <a:gd name="connsiteX1" fmla="*/ 264880 w 1133880"/>
                <a:gd name="connsiteY1" fmla="*/ 305 h 409285"/>
                <a:gd name="connsiteX2" fmla="*/ 1133565 w 1133880"/>
                <a:gd name="connsiteY2" fmla="*/ 0 h 409285"/>
                <a:gd name="connsiteX3" fmla="*/ 1133880 w 1133880"/>
                <a:gd name="connsiteY3" fmla="*/ 296753 h 409285"/>
                <a:gd name="connsiteX4" fmla="*/ 996047 w 1133880"/>
                <a:gd name="connsiteY4" fmla="*/ 386622 h 409285"/>
                <a:gd name="connsiteX5" fmla="*/ 908444 w 1133880"/>
                <a:gd name="connsiteY5" fmla="*/ 409047 h 409285"/>
                <a:gd name="connsiteX6" fmla="*/ 35414 w 1133880"/>
                <a:gd name="connsiteY6" fmla="*/ 409285 h 409285"/>
                <a:gd name="connsiteX0" fmla="*/ 131824 w 967176"/>
                <a:gd name="connsiteY0" fmla="*/ 409285 h 409285"/>
                <a:gd name="connsiteX1" fmla="*/ 98176 w 967176"/>
                <a:gd name="connsiteY1" fmla="*/ 305 h 409285"/>
                <a:gd name="connsiteX2" fmla="*/ 966861 w 967176"/>
                <a:gd name="connsiteY2" fmla="*/ 0 h 409285"/>
                <a:gd name="connsiteX3" fmla="*/ 967176 w 967176"/>
                <a:gd name="connsiteY3" fmla="*/ 296753 h 409285"/>
                <a:gd name="connsiteX4" fmla="*/ 829343 w 967176"/>
                <a:gd name="connsiteY4" fmla="*/ 386622 h 409285"/>
                <a:gd name="connsiteX5" fmla="*/ 741740 w 967176"/>
                <a:gd name="connsiteY5" fmla="*/ 409047 h 409285"/>
                <a:gd name="connsiteX6" fmla="*/ 131824 w 967176"/>
                <a:gd name="connsiteY6" fmla="*/ 409285 h 409285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47685 w 883037"/>
                <a:gd name="connsiteY0" fmla="*/ 409893 h 409893"/>
                <a:gd name="connsiteX1" fmla="*/ 46037 w 883037"/>
                <a:gd name="connsiteY1" fmla="*/ 0 h 409893"/>
                <a:gd name="connsiteX2" fmla="*/ 882722 w 883037"/>
                <a:gd name="connsiteY2" fmla="*/ 608 h 409893"/>
                <a:gd name="connsiteX3" fmla="*/ 883037 w 883037"/>
                <a:gd name="connsiteY3" fmla="*/ 297361 h 409893"/>
                <a:gd name="connsiteX4" fmla="*/ 745204 w 883037"/>
                <a:gd name="connsiteY4" fmla="*/ 387230 h 409893"/>
                <a:gd name="connsiteX5" fmla="*/ 657601 w 883037"/>
                <a:gd name="connsiteY5" fmla="*/ 409655 h 409893"/>
                <a:gd name="connsiteX6" fmla="*/ 47685 w 883037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7000" h="409893">
                  <a:moveTo>
                    <a:pt x="1648" y="409893"/>
                  </a:moveTo>
                  <a:cubicBezTo>
                    <a:pt x="2240" y="227668"/>
                    <a:pt x="1866" y="145803"/>
                    <a:pt x="0" y="0"/>
                  </a:cubicBezTo>
                  <a:lnTo>
                    <a:pt x="836685" y="608"/>
                  </a:lnTo>
                  <a:cubicBezTo>
                    <a:pt x="836842" y="148984"/>
                    <a:pt x="836997" y="149103"/>
                    <a:pt x="837000" y="297361"/>
                  </a:cubicBezTo>
                  <a:lnTo>
                    <a:pt x="699167" y="387230"/>
                  </a:lnTo>
                  <a:cubicBezTo>
                    <a:pt x="677914" y="399036"/>
                    <a:pt x="653821" y="410217"/>
                    <a:pt x="611564" y="409655"/>
                  </a:cubicBezTo>
                  <a:lnTo>
                    <a:pt x="1648" y="409893"/>
                  </a:lnTo>
                  <a:close/>
                </a:path>
              </a:pathLst>
            </a:custGeom>
            <a:gradFill>
              <a:gsLst>
                <a:gs pos="0">
                  <a:srgbClr val="A94515"/>
                </a:gs>
                <a:gs pos="99000">
                  <a:srgbClr val="FE8015"/>
                </a:gs>
              </a:gsLst>
              <a:lin ang="132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3" name="Rettangolo 5">
              <a:extLst>
                <a:ext uri="{FF2B5EF4-FFF2-40B4-BE49-F238E27FC236}">
                  <a16:creationId xmlns:a16="http://schemas.microsoft.com/office/drawing/2014/main" xmlns="" id="{58EBBEE9-3330-6A47-97B7-8F973AAF2F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9007" y="2945791"/>
              <a:ext cx="1862560" cy="1155895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6480 w 1098484"/>
                <a:gd name="connsiteY8" fmla="*/ 23539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0715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714 w 1098484"/>
                <a:gd name="connsiteY0" fmla="*/ 111747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0" fmla="*/ 36065 w 1134531"/>
                <a:gd name="connsiteY0" fmla="*/ 409285 h 409285"/>
                <a:gd name="connsiteX1" fmla="*/ 262321 w 1134531"/>
                <a:gd name="connsiteY1" fmla="*/ 305 h 409285"/>
                <a:gd name="connsiteX2" fmla="*/ 1134216 w 1134531"/>
                <a:gd name="connsiteY2" fmla="*/ 0 h 409285"/>
                <a:gd name="connsiteX3" fmla="*/ 1134531 w 1134531"/>
                <a:gd name="connsiteY3" fmla="*/ 296753 h 409285"/>
                <a:gd name="connsiteX4" fmla="*/ 997982 w 1134531"/>
                <a:gd name="connsiteY4" fmla="*/ 388170 h 409285"/>
                <a:gd name="connsiteX5" fmla="*/ 909095 w 1134531"/>
                <a:gd name="connsiteY5" fmla="*/ 409047 h 409285"/>
                <a:gd name="connsiteX6" fmla="*/ 36065 w 1134531"/>
                <a:gd name="connsiteY6" fmla="*/ 409285 h 409285"/>
                <a:gd name="connsiteX0" fmla="*/ 0 w 1098466"/>
                <a:gd name="connsiteY0" fmla="*/ 409285 h 409285"/>
                <a:gd name="connsiteX1" fmla="*/ 226256 w 1098466"/>
                <a:gd name="connsiteY1" fmla="*/ 305 h 409285"/>
                <a:gd name="connsiteX2" fmla="*/ 1098151 w 1098466"/>
                <a:gd name="connsiteY2" fmla="*/ 0 h 409285"/>
                <a:gd name="connsiteX3" fmla="*/ 1098466 w 1098466"/>
                <a:gd name="connsiteY3" fmla="*/ 296753 h 409285"/>
                <a:gd name="connsiteX4" fmla="*/ 961917 w 1098466"/>
                <a:gd name="connsiteY4" fmla="*/ 388170 h 409285"/>
                <a:gd name="connsiteX5" fmla="*/ 873030 w 1098466"/>
                <a:gd name="connsiteY5" fmla="*/ 409047 h 409285"/>
                <a:gd name="connsiteX6" fmla="*/ 0 w 1098466"/>
                <a:gd name="connsiteY6" fmla="*/ 409285 h 409285"/>
                <a:gd name="connsiteX0" fmla="*/ 96829 w 927781"/>
                <a:gd name="connsiteY0" fmla="*/ 409285 h 409285"/>
                <a:gd name="connsiteX1" fmla="*/ 55571 w 927781"/>
                <a:gd name="connsiteY1" fmla="*/ 305 h 409285"/>
                <a:gd name="connsiteX2" fmla="*/ 927466 w 927781"/>
                <a:gd name="connsiteY2" fmla="*/ 0 h 409285"/>
                <a:gd name="connsiteX3" fmla="*/ 927781 w 927781"/>
                <a:gd name="connsiteY3" fmla="*/ 296753 h 409285"/>
                <a:gd name="connsiteX4" fmla="*/ 791232 w 927781"/>
                <a:gd name="connsiteY4" fmla="*/ 388170 h 409285"/>
                <a:gd name="connsiteX5" fmla="*/ 702345 w 927781"/>
                <a:gd name="connsiteY5" fmla="*/ 409047 h 409285"/>
                <a:gd name="connsiteX6" fmla="*/ 96829 w 927781"/>
                <a:gd name="connsiteY6" fmla="*/ 409285 h 409285"/>
                <a:gd name="connsiteX0" fmla="*/ 50395 w 881347"/>
                <a:gd name="connsiteY0" fmla="*/ 409285 h 409285"/>
                <a:gd name="connsiteX1" fmla="*/ 63379 w 881347"/>
                <a:gd name="connsiteY1" fmla="*/ 305 h 409285"/>
                <a:gd name="connsiteX2" fmla="*/ 881032 w 881347"/>
                <a:gd name="connsiteY2" fmla="*/ 0 h 409285"/>
                <a:gd name="connsiteX3" fmla="*/ 881347 w 881347"/>
                <a:gd name="connsiteY3" fmla="*/ 296753 h 409285"/>
                <a:gd name="connsiteX4" fmla="*/ 744798 w 881347"/>
                <a:gd name="connsiteY4" fmla="*/ 388170 h 409285"/>
                <a:gd name="connsiteX5" fmla="*/ 655911 w 881347"/>
                <a:gd name="connsiteY5" fmla="*/ 409047 h 409285"/>
                <a:gd name="connsiteX6" fmla="*/ 50395 w 881347"/>
                <a:gd name="connsiteY6" fmla="*/ 409285 h 409285"/>
                <a:gd name="connsiteX0" fmla="*/ 0 w 830952"/>
                <a:gd name="connsiteY0" fmla="*/ 409285 h 409285"/>
                <a:gd name="connsiteX1" fmla="*/ 12984 w 830952"/>
                <a:gd name="connsiteY1" fmla="*/ 305 h 409285"/>
                <a:gd name="connsiteX2" fmla="*/ 830637 w 830952"/>
                <a:gd name="connsiteY2" fmla="*/ 0 h 409285"/>
                <a:gd name="connsiteX3" fmla="*/ 830952 w 830952"/>
                <a:gd name="connsiteY3" fmla="*/ 296753 h 409285"/>
                <a:gd name="connsiteX4" fmla="*/ 694403 w 830952"/>
                <a:gd name="connsiteY4" fmla="*/ 388170 h 409285"/>
                <a:gd name="connsiteX5" fmla="*/ 605516 w 830952"/>
                <a:gd name="connsiteY5" fmla="*/ 409047 h 409285"/>
                <a:gd name="connsiteX6" fmla="*/ 0 w 830952"/>
                <a:gd name="connsiteY6" fmla="*/ 409285 h 409285"/>
                <a:gd name="connsiteX0" fmla="*/ 0 w 830952"/>
                <a:gd name="connsiteY0" fmla="*/ 409285 h 409285"/>
                <a:gd name="connsiteX1" fmla="*/ 12984 w 830952"/>
                <a:gd name="connsiteY1" fmla="*/ 305 h 409285"/>
                <a:gd name="connsiteX2" fmla="*/ 830637 w 830952"/>
                <a:gd name="connsiteY2" fmla="*/ 0 h 409285"/>
                <a:gd name="connsiteX3" fmla="*/ 830952 w 830952"/>
                <a:gd name="connsiteY3" fmla="*/ 296753 h 409285"/>
                <a:gd name="connsiteX4" fmla="*/ 694403 w 830952"/>
                <a:gd name="connsiteY4" fmla="*/ 388170 h 409285"/>
                <a:gd name="connsiteX5" fmla="*/ 605516 w 830952"/>
                <a:gd name="connsiteY5" fmla="*/ 409047 h 409285"/>
                <a:gd name="connsiteX6" fmla="*/ 0 w 830952"/>
                <a:gd name="connsiteY6" fmla="*/ 409285 h 409285"/>
                <a:gd name="connsiteX0" fmla="*/ 0 w 830641"/>
                <a:gd name="connsiteY0" fmla="*/ 409285 h 409285"/>
                <a:gd name="connsiteX1" fmla="*/ 12984 w 830641"/>
                <a:gd name="connsiteY1" fmla="*/ 305 h 409285"/>
                <a:gd name="connsiteX2" fmla="*/ 830637 w 830641"/>
                <a:gd name="connsiteY2" fmla="*/ 0 h 409285"/>
                <a:gd name="connsiteX3" fmla="*/ 826779 w 830641"/>
                <a:gd name="connsiteY3" fmla="*/ 295979 h 409285"/>
                <a:gd name="connsiteX4" fmla="*/ 694403 w 830641"/>
                <a:gd name="connsiteY4" fmla="*/ 388170 h 409285"/>
                <a:gd name="connsiteX5" fmla="*/ 605516 w 830641"/>
                <a:gd name="connsiteY5" fmla="*/ 409047 h 409285"/>
                <a:gd name="connsiteX6" fmla="*/ 0 w 830641"/>
                <a:gd name="connsiteY6" fmla="*/ 409285 h 409285"/>
                <a:gd name="connsiteX0" fmla="*/ 0 w 827137"/>
                <a:gd name="connsiteY0" fmla="*/ 408980 h 408980"/>
                <a:gd name="connsiteX1" fmla="*/ 12984 w 827137"/>
                <a:gd name="connsiteY1" fmla="*/ 0 h 408980"/>
                <a:gd name="connsiteX2" fmla="*/ 827106 w 827137"/>
                <a:gd name="connsiteY2" fmla="*/ 2792 h 408980"/>
                <a:gd name="connsiteX3" fmla="*/ 826779 w 827137"/>
                <a:gd name="connsiteY3" fmla="*/ 295674 h 408980"/>
                <a:gd name="connsiteX4" fmla="*/ 694403 w 827137"/>
                <a:gd name="connsiteY4" fmla="*/ 387865 h 408980"/>
                <a:gd name="connsiteX5" fmla="*/ 605516 w 827137"/>
                <a:gd name="connsiteY5" fmla="*/ 408742 h 408980"/>
                <a:gd name="connsiteX6" fmla="*/ 0 w 827137"/>
                <a:gd name="connsiteY6" fmla="*/ 408980 h 408980"/>
                <a:gd name="connsiteX0" fmla="*/ 0 w 827137"/>
                <a:gd name="connsiteY0" fmla="*/ 406400 h 406400"/>
                <a:gd name="connsiteX1" fmla="*/ 8490 w 827137"/>
                <a:gd name="connsiteY1" fmla="*/ 0 h 406400"/>
                <a:gd name="connsiteX2" fmla="*/ 827106 w 827137"/>
                <a:gd name="connsiteY2" fmla="*/ 212 h 406400"/>
                <a:gd name="connsiteX3" fmla="*/ 826779 w 827137"/>
                <a:gd name="connsiteY3" fmla="*/ 293094 h 406400"/>
                <a:gd name="connsiteX4" fmla="*/ 694403 w 827137"/>
                <a:gd name="connsiteY4" fmla="*/ 385285 h 406400"/>
                <a:gd name="connsiteX5" fmla="*/ 605516 w 827137"/>
                <a:gd name="connsiteY5" fmla="*/ 406162 h 406400"/>
                <a:gd name="connsiteX6" fmla="*/ 0 w 827137"/>
                <a:gd name="connsiteY6" fmla="*/ 406400 h 406400"/>
                <a:gd name="connsiteX0" fmla="*/ 1462 w 818647"/>
                <a:gd name="connsiteY0" fmla="*/ 403562 h 406185"/>
                <a:gd name="connsiteX1" fmla="*/ 0 w 818647"/>
                <a:gd name="connsiteY1" fmla="*/ 0 h 406185"/>
                <a:gd name="connsiteX2" fmla="*/ 818616 w 818647"/>
                <a:gd name="connsiteY2" fmla="*/ 212 h 406185"/>
                <a:gd name="connsiteX3" fmla="*/ 818289 w 818647"/>
                <a:gd name="connsiteY3" fmla="*/ 293094 h 406185"/>
                <a:gd name="connsiteX4" fmla="*/ 685913 w 818647"/>
                <a:gd name="connsiteY4" fmla="*/ 385285 h 406185"/>
                <a:gd name="connsiteX5" fmla="*/ 597026 w 818647"/>
                <a:gd name="connsiteY5" fmla="*/ 406162 h 406185"/>
                <a:gd name="connsiteX6" fmla="*/ 1462 w 818647"/>
                <a:gd name="connsiteY6" fmla="*/ 403562 h 406185"/>
                <a:gd name="connsiteX0" fmla="*/ 1462 w 818647"/>
                <a:gd name="connsiteY0" fmla="*/ 403562 h 403870"/>
                <a:gd name="connsiteX1" fmla="*/ 0 w 818647"/>
                <a:gd name="connsiteY1" fmla="*/ 0 h 403870"/>
                <a:gd name="connsiteX2" fmla="*/ 818616 w 818647"/>
                <a:gd name="connsiteY2" fmla="*/ 212 h 403870"/>
                <a:gd name="connsiteX3" fmla="*/ 818289 w 818647"/>
                <a:gd name="connsiteY3" fmla="*/ 293094 h 403870"/>
                <a:gd name="connsiteX4" fmla="*/ 685913 w 818647"/>
                <a:gd name="connsiteY4" fmla="*/ 385285 h 403870"/>
                <a:gd name="connsiteX5" fmla="*/ 597347 w 818647"/>
                <a:gd name="connsiteY5" fmla="*/ 403840 h 403870"/>
                <a:gd name="connsiteX6" fmla="*/ 1462 w 818647"/>
                <a:gd name="connsiteY6" fmla="*/ 403562 h 403870"/>
                <a:gd name="connsiteX0" fmla="*/ 1462 w 818647"/>
                <a:gd name="connsiteY0" fmla="*/ 403562 h 403864"/>
                <a:gd name="connsiteX1" fmla="*/ 0 w 818647"/>
                <a:gd name="connsiteY1" fmla="*/ 0 h 403864"/>
                <a:gd name="connsiteX2" fmla="*/ 818616 w 818647"/>
                <a:gd name="connsiteY2" fmla="*/ 212 h 403864"/>
                <a:gd name="connsiteX3" fmla="*/ 818289 w 818647"/>
                <a:gd name="connsiteY3" fmla="*/ 293094 h 403864"/>
                <a:gd name="connsiteX4" fmla="*/ 684950 w 818647"/>
                <a:gd name="connsiteY4" fmla="*/ 383479 h 403864"/>
                <a:gd name="connsiteX5" fmla="*/ 597347 w 818647"/>
                <a:gd name="connsiteY5" fmla="*/ 403840 h 403864"/>
                <a:gd name="connsiteX6" fmla="*/ 1462 w 818647"/>
                <a:gd name="connsiteY6" fmla="*/ 403562 h 403864"/>
                <a:gd name="connsiteX0" fmla="*/ 1462 w 818647"/>
                <a:gd name="connsiteY0" fmla="*/ 403562 h 403865"/>
                <a:gd name="connsiteX1" fmla="*/ 0 w 818647"/>
                <a:gd name="connsiteY1" fmla="*/ 0 h 403865"/>
                <a:gd name="connsiteX2" fmla="*/ 818616 w 818647"/>
                <a:gd name="connsiteY2" fmla="*/ 212 h 403865"/>
                <a:gd name="connsiteX3" fmla="*/ 818289 w 818647"/>
                <a:gd name="connsiteY3" fmla="*/ 293094 h 403865"/>
                <a:gd name="connsiteX4" fmla="*/ 683345 w 818647"/>
                <a:gd name="connsiteY4" fmla="*/ 383737 h 403865"/>
                <a:gd name="connsiteX5" fmla="*/ 597347 w 818647"/>
                <a:gd name="connsiteY5" fmla="*/ 403840 h 403865"/>
                <a:gd name="connsiteX6" fmla="*/ 1462 w 818647"/>
                <a:gd name="connsiteY6" fmla="*/ 403562 h 403865"/>
                <a:gd name="connsiteX0" fmla="*/ 1462 w 818647"/>
                <a:gd name="connsiteY0" fmla="*/ 403562 h 403866"/>
                <a:gd name="connsiteX1" fmla="*/ 0 w 818647"/>
                <a:gd name="connsiteY1" fmla="*/ 0 h 403866"/>
                <a:gd name="connsiteX2" fmla="*/ 818616 w 818647"/>
                <a:gd name="connsiteY2" fmla="*/ 212 h 403866"/>
                <a:gd name="connsiteX3" fmla="*/ 818289 w 818647"/>
                <a:gd name="connsiteY3" fmla="*/ 293094 h 403866"/>
                <a:gd name="connsiteX4" fmla="*/ 683345 w 818647"/>
                <a:gd name="connsiteY4" fmla="*/ 383737 h 403866"/>
                <a:gd name="connsiteX5" fmla="*/ 597347 w 818647"/>
                <a:gd name="connsiteY5" fmla="*/ 403840 h 403866"/>
                <a:gd name="connsiteX6" fmla="*/ 1462 w 818647"/>
                <a:gd name="connsiteY6" fmla="*/ 403562 h 403866"/>
                <a:gd name="connsiteX0" fmla="*/ 1462 w 818647"/>
                <a:gd name="connsiteY0" fmla="*/ 406750 h 407054"/>
                <a:gd name="connsiteX1" fmla="*/ 0 w 818647"/>
                <a:gd name="connsiteY1" fmla="*/ 3188 h 407054"/>
                <a:gd name="connsiteX2" fmla="*/ 818616 w 818647"/>
                <a:gd name="connsiteY2" fmla="*/ 0 h 407054"/>
                <a:gd name="connsiteX3" fmla="*/ 818289 w 818647"/>
                <a:gd name="connsiteY3" fmla="*/ 296282 h 407054"/>
                <a:gd name="connsiteX4" fmla="*/ 683345 w 818647"/>
                <a:gd name="connsiteY4" fmla="*/ 386925 h 407054"/>
                <a:gd name="connsiteX5" fmla="*/ 597347 w 818647"/>
                <a:gd name="connsiteY5" fmla="*/ 407028 h 407054"/>
                <a:gd name="connsiteX6" fmla="*/ 1462 w 818647"/>
                <a:gd name="connsiteY6" fmla="*/ 406750 h 407054"/>
                <a:gd name="connsiteX0" fmla="*/ 1462 w 818647"/>
                <a:gd name="connsiteY0" fmla="*/ 406962 h 407266"/>
                <a:gd name="connsiteX1" fmla="*/ 0 w 818647"/>
                <a:gd name="connsiteY1" fmla="*/ 0 h 407266"/>
                <a:gd name="connsiteX2" fmla="*/ 818616 w 818647"/>
                <a:gd name="connsiteY2" fmla="*/ 212 h 407266"/>
                <a:gd name="connsiteX3" fmla="*/ 818289 w 818647"/>
                <a:gd name="connsiteY3" fmla="*/ 296494 h 407266"/>
                <a:gd name="connsiteX4" fmla="*/ 683345 w 818647"/>
                <a:gd name="connsiteY4" fmla="*/ 387137 h 407266"/>
                <a:gd name="connsiteX5" fmla="*/ 597347 w 818647"/>
                <a:gd name="connsiteY5" fmla="*/ 407240 h 407266"/>
                <a:gd name="connsiteX6" fmla="*/ 1462 w 818647"/>
                <a:gd name="connsiteY6" fmla="*/ 406962 h 407266"/>
                <a:gd name="connsiteX0" fmla="*/ 1462 w 822519"/>
                <a:gd name="connsiteY0" fmla="*/ 406962 h 407266"/>
                <a:gd name="connsiteX1" fmla="*/ 0 w 822519"/>
                <a:gd name="connsiteY1" fmla="*/ 0 h 407266"/>
                <a:gd name="connsiteX2" fmla="*/ 818616 w 822519"/>
                <a:gd name="connsiteY2" fmla="*/ 212 h 407266"/>
                <a:gd name="connsiteX3" fmla="*/ 822519 w 822519"/>
                <a:gd name="connsiteY3" fmla="*/ 294227 h 407266"/>
                <a:gd name="connsiteX4" fmla="*/ 683345 w 822519"/>
                <a:gd name="connsiteY4" fmla="*/ 387137 h 407266"/>
                <a:gd name="connsiteX5" fmla="*/ 597347 w 822519"/>
                <a:gd name="connsiteY5" fmla="*/ 407240 h 407266"/>
                <a:gd name="connsiteX6" fmla="*/ 1462 w 822519"/>
                <a:gd name="connsiteY6" fmla="*/ 406962 h 407266"/>
                <a:gd name="connsiteX0" fmla="*/ 1462 w 822877"/>
                <a:gd name="connsiteY0" fmla="*/ 406962 h 407266"/>
                <a:gd name="connsiteX1" fmla="*/ 0 w 822877"/>
                <a:gd name="connsiteY1" fmla="*/ 0 h 407266"/>
                <a:gd name="connsiteX2" fmla="*/ 822846 w 822877"/>
                <a:gd name="connsiteY2" fmla="*/ 212 h 407266"/>
                <a:gd name="connsiteX3" fmla="*/ 822519 w 822877"/>
                <a:gd name="connsiteY3" fmla="*/ 294227 h 407266"/>
                <a:gd name="connsiteX4" fmla="*/ 683345 w 822877"/>
                <a:gd name="connsiteY4" fmla="*/ 387137 h 407266"/>
                <a:gd name="connsiteX5" fmla="*/ 597347 w 822877"/>
                <a:gd name="connsiteY5" fmla="*/ 407240 h 407266"/>
                <a:gd name="connsiteX6" fmla="*/ 1462 w 822877"/>
                <a:gd name="connsiteY6" fmla="*/ 406962 h 407266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3345 w 822877"/>
                <a:gd name="connsiteY4" fmla="*/ 387137 h 411495"/>
                <a:gd name="connsiteX5" fmla="*/ 597347 w 822877"/>
                <a:gd name="connsiteY5" fmla="*/ 407240 h 411495"/>
                <a:gd name="connsiteX6" fmla="*/ 1462 w 822877"/>
                <a:gd name="connsiteY6" fmla="*/ 411495 h 411495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3345 w 822877"/>
                <a:gd name="connsiteY4" fmla="*/ 387137 h 411495"/>
                <a:gd name="connsiteX5" fmla="*/ 597347 w 822877"/>
                <a:gd name="connsiteY5" fmla="*/ 410640 h 411495"/>
                <a:gd name="connsiteX6" fmla="*/ 1462 w 822877"/>
                <a:gd name="connsiteY6" fmla="*/ 411495 h 411495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7575 w 822877"/>
                <a:gd name="connsiteY4" fmla="*/ 388270 h 411495"/>
                <a:gd name="connsiteX5" fmla="*/ 597347 w 822877"/>
                <a:gd name="connsiteY5" fmla="*/ 410640 h 411495"/>
                <a:gd name="connsiteX6" fmla="*/ 1462 w 822877"/>
                <a:gd name="connsiteY6" fmla="*/ 411495 h 411495"/>
                <a:gd name="connsiteX0" fmla="*/ 5692 w 827107"/>
                <a:gd name="connsiteY0" fmla="*/ 411495 h 411495"/>
                <a:gd name="connsiteX1" fmla="*/ 0 w 827107"/>
                <a:gd name="connsiteY1" fmla="*/ 0 h 411495"/>
                <a:gd name="connsiteX2" fmla="*/ 827076 w 827107"/>
                <a:gd name="connsiteY2" fmla="*/ 212 h 411495"/>
                <a:gd name="connsiteX3" fmla="*/ 826749 w 827107"/>
                <a:gd name="connsiteY3" fmla="*/ 294227 h 411495"/>
                <a:gd name="connsiteX4" fmla="*/ 691805 w 827107"/>
                <a:gd name="connsiteY4" fmla="*/ 388270 h 411495"/>
                <a:gd name="connsiteX5" fmla="*/ 601577 w 827107"/>
                <a:gd name="connsiteY5" fmla="*/ 410640 h 411495"/>
                <a:gd name="connsiteX6" fmla="*/ 5692 w 827107"/>
                <a:gd name="connsiteY6" fmla="*/ 411495 h 411495"/>
                <a:gd name="connsiteX0" fmla="*/ 146 w 827201"/>
                <a:gd name="connsiteY0" fmla="*/ 412628 h 412628"/>
                <a:gd name="connsiteX1" fmla="*/ 94 w 827201"/>
                <a:gd name="connsiteY1" fmla="*/ 0 h 412628"/>
                <a:gd name="connsiteX2" fmla="*/ 827170 w 827201"/>
                <a:gd name="connsiteY2" fmla="*/ 212 h 412628"/>
                <a:gd name="connsiteX3" fmla="*/ 826843 w 827201"/>
                <a:gd name="connsiteY3" fmla="*/ 294227 h 412628"/>
                <a:gd name="connsiteX4" fmla="*/ 691899 w 827201"/>
                <a:gd name="connsiteY4" fmla="*/ 388270 h 412628"/>
                <a:gd name="connsiteX5" fmla="*/ 601671 w 827201"/>
                <a:gd name="connsiteY5" fmla="*/ 410640 h 412628"/>
                <a:gd name="connsiteX6" fmla="*/ 146 w 827201"/>
                <a:gd name="connsiteY6" fmla="*/ 412628 h 41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7201" h="412628">
                  <a:moveTo>
                    <a:pt x="146" y="412628"/>
                  </a:moveTo>
                  <a:cubicBezTo>
                    <a:pt x="-341" y="278107"/>
                    <a:pt x="581" y="134521"/>
                    <a:pt x="94" y="0"/>
                  </a:cubicBezTo>
                  <a:lnTo>
                    <a:pt x="827170" y="212"/>
                  </a:lnTo>
                  <a:cubicBezTo>
                    <a:pt x="827327" y="148588"/>
                    <a:pt x="826840" y="145969"/>
                    <a:pt x="826843" y="294227"/>
                  </a:cubicBezTo>
                  <a:lnTo>
                    <a:pt x="691899" y="388270"/>
                  </a:lnTo>
                  <a:cubicBezTo>
                    <a:pt x="671288" y="400592"/>
                    <a:pt x="643928" y="411202"/>
                    <a:pt x="601671" y="410640"/>
                  </a:cubicBezTo>
                  <a:lnTo>
                    <a:pt x="146" y="412628"/>
                  </a:lnTo>
                  <a:close/>
                </a:path>
              </a:pathLst>
            </a:custGeom>
            <a:gradFill>
              <a:gsLst>
                <a:gs pos="1000">
                  <a:srgbClr val="A9450F">
                    <a:lumMod val="90000"/>
                    <a:lumOff val="10000"/>
                  </a:srgbClr>
                </a:gs>
                <a:gs pos="100000">
                  <a:srgbClr val="FE8015"/>
                </a:gs>
              </a:gsLst>
              <a:lin ang="27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xmlns="" id="{92C9CDA9-6C3F-1048-88A5-38A2F4B7E797}"/>
              </a:ext>
            </a:extLst>
          </p:cNvPr>
          <p:cNvGrpSpPr/>
          <p:nvPr/>
        </p:nvGrpSpPr>
        <p:grpSpPr>
          <a:xfrm>
            <a:off x="5398893" y="3686866"/>
            <a:ext cx="2069191" cy="1315698"/>
            <a:chOff x="919524" y="2897038"/>
            <a:chExt cx="1960286" cy="1246451"/>
          </a:xfrm>
          <a:effectLst>
            <a:outerShdw blurRad="101600" dist="508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15" name="Rettangolo 5">
              <a:extLst>
                <a:ext uri="{FF2B5EF4-FFF2-40B4-BE49-F238E27FC236}">
                  <a16:creationId xmlns:a16="http://schemas.microsoft.com/office/drawing/2014/main" xmlns="" id="{1FD4F727-C0E3-DB43-B834-7AC72DE3B1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9524" y="2897038"/>
              <a:ext cx="1960286" cy="1246451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714 w 1098484"/>
                <a:gd name="connsiteY0" fmla="*/ 112005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0" fmla="*/ 35414 w 1133880"/>
                <a:gd name="connsiteY0" fmla="*/ 409285 h 409285"/>
                <a:gd name="connsiteX1" fmla="*/ 264880 w 1133880"/>
                <a:gd name="connsiteY1" fmla="*/ 305 h 409285"/>
                <a:gd name="connsiteX2" fmla="*/ 1133565 w 1133880"/>
                <a:gd name="connsiteY2" fmla="*/ 0 h 409285"/>
                <a:gd name="connsiteX3" fmla="*/ 1133880 w 1133880"/>
                <a:gd name="connsiteY3" fmla="*/ 296753 h 409285"/>
                <a:gd name="connsiteX4" fmla="*/ 996047 w 1133880"/>
                <a:gd name="connsiteY4" fmla="*/ 386622 h 409285"/>
                <a:gd name="connsiteX5" fmla="*/ 908444 w 1133880"/>
                <a:gd name="connsiteY5" fmla="*/ 409047 h 409285"/>
                <a:gd name="connsiteX6" fmla="*/ 35414 w 1133880"/>
                <a:gd name="connsiteY6" fmla="*/ 409285 h 409285"/>
                <a:gd name="connsiteX0" fmla="*/ 131824 w 967176"/>
                <a:gd name="connsiteY0" fmla="*/ 409285 h 409285"/>
                <a:gd name="connsiteX1" fmla="*/ 98176 w 967176"/>
                <a:gd name="connsiteY1" fmla="*/ 305 h 409285"/>
                <a:gd name="connsiteX2" fmla="*/ 966861 w 967176"/>
                <a:gd name="connsiteY2" fmla="*/ 0 h 409285"/>
                <a:gd name="connsiteX3" fmla="*/ 967176 w 967176"/>
                <a:gd name="connsiteY3" fmla="*/ 296753 h 409285"/>
                <a:gd name="connsiteX4" fmla="*/ 829343 w 967176"/>
                <a:gd name="connsiteY4" fmla="*/ 386622 h 409285"/>
                <a:gd name="connsiteX5" fmla="*/ 741740 w 967176"/>
                <a:gd name="connsiteY5" fmla="*/ 409047 h 409285"/>
                <a:gd name="connsiteX6" fmla="*/ 131824 w 967176"/>
                <a:gd name="connsiteY6" fmla="*/ 409285 h 409285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47685 w 883037"/>
                <a:gd name="connsiteY0" fmla="*/ 409893 h 409893"/>
                <a:gd name="connsiteX1" fmla="*/ 46037 w 883037"/>
                <a:gd name="connsiteY1" fmla="*/ 0 h 409893"/>
                <a:gd name="connsiteX2" fmla="*/ 882722 w 883037"/>
                <a:gd name="connsiteY2" fmla="*/ 608 h 409893"/>
                <a:gd name="connsiteX3" fmla="*/ 883037 w 883037"/>
                <a:gd name="connsiteY3" fmla="*/ 297361 h 409893"/>
                <a:gd name="connsiteX4" fmla="*/ 745204 w 883037"/>
                <a:gd name="connsiteY4" fmla="*/ 387230 h 409893"/>
                <a:gd name="connsiteX5" fmla="*/ 657601 w 883037"/>
                <a:gd name="connsiteY5" fmla="*/ 409655 h 409893"/>
                <a:gd name="connsiteX6" fmla="*/ 47685 w 883037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7000" h="409893">
                  <a:moveTo>
                    <a:pt x="1648" y="409893"/>
                  </a:moveTo>
                  <a:cubicBezTo>
                    <a:pt x="2240" y="227668"/>
                    <a:pt x="1866" y="145803"/>
                    <a:pt x="0" y="0"/>
                  </a:cubicBezTo>
                  <a:lnTo>
                    <a:pt x="836685" y="608"/>
                  </a:lnTo>
                  <a:cubicBezTo>
                    <a:pt x="836842" y="148984"/>
                    <a:pt x="836997" y="149103"/>
                    <a:pt x="837000" y="297361"/>
                  </a:cubicBezTo>
                  <a:lnTo>
                    <a:pt x="699167" y="387230"/>
                  </a:lnTo>
                  <a:cubicBezTo>
                    <a:pt x="677914" y="399036"/>
                    <a:pt x="653821" y="410217"/>
                    <a:pt x="611564" y="409655"/>
                  </a:cubicBezTo>
                  <a:lnTo>
                    <a:pt x="1648" y="409893"/>
                  </a:lnTo>
                  <a:close/>
                </a:path>
              </a:pathLst>
            </a:custGeom>
            <a:gradFill>
              <a:gsLst>
                <a:gs pos="0">
                  <a:srgbClr val="A94515"/>
                </a:gs>
                <a:gs pos="99000">
                  <a:srgbClr val="FE8015"/>
                </a:gs>
              </a:gsLst>
              <a:lin ang="132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6" name="Rettangolo 5">
              <a:extLst>
                <a:ext uri="{FF2B5EF4-FFF2-40B4-BE49-F238E27FC236}">
                  <a16:creationId xmlns:a16="http://schemas.microsoft.com/office/drawing/2014/main" xmlns="" id="{CE4B6D5C-32B9-BA45-932B-5902383561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9007" y="2945791"/>
              <a:ext cx="1862560" cy="1155895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6480 w 1098484"/>
                <a:gd name="connsiteY8" fmla="*/ 23539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0715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714 w 1098484"/>
                <a:gd name="connsiteY0" fmla="*/ 111747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0" fmla="*/ 36065 w 1134531"/>
                <a:gd name="connsiteY0" fmla="*/ 409285 h 409285"/>
                <a:gd name="connsiteX1" fmla="*/ 262321 w 1134531"/>
                <a:gd name="connsiteY1" fmla="*/ 305 h 409285"/>
                <a:gd name="connsiteX2" fmla="*/ 1134216 w 1134531"/>
                <a:gd name="connsiteY2" fmla="*/ 0 h 409285"/>
                <a:gd name="connsiteX3" fmla="*/ 1134531 w 1134531"/>
                <a:gd name="connsiteY3" fmla="*/ 296753 h 409285"/>
                <a:gd name="connsiteX4" fmla="*/ 997982 w 1134531"/>
                <a:gd name="connsiteY4" fmla="*/ 388170 h 409285"/>
                <a:gd name="connsiteX5" fmla="*/ 909095 w 1134531"/>
                <a:gd name="connsiteY5" fmla="*/ 409047 h 409285"/>
                <a:gd name="connsiteX6" fmla="*/ 36065 w 1134531"/>
                <a:gd name="connsiteY6" fmla="*/ 409285 h 409285"/>
                <a:gd name="connsiteX0" fmla="*/ 0 w 1098466"/>
                <a:gd name="connsiteY0" fmla="*/ 409285 h 409285"/>
                <a:gd name="connsiteX1" fmla="*/ 226256 w 1098466"/>
                <a:gd name="connsiteY1" fmla="*/ 305 h 409285"/>
                <a:gd name="connsiteX2" fmla="*/ 1098151 w 1098466"/>
                <a:gd name="connsiteY2" fmla="*/ 0 h 409285"/>
                <a:gd name="connsiteX3" fmla="*/ 1098466 w 1098466"/>
                <a:gd name="connsiteY3" fmla="*/ 296753 h 409285"/>
                <a:gd name="connsiteX4" fmla="*/ 961917 w 1098466"/>
                <a:gd name="connsiteY4" fmla="*/ 388170 h 409285"/>
                <a:gd name="connsiteX5" fmla="*/ 873030 w 1098466"/>
                <a:gd name="connsiteY5" fmla="*/ 409047 h 409285"/>
                <a:gd name="connsiteX6" fmla="*/ 0 w 1098466"/>
                <a:gd name="connsiteY6" fmla="*/ 409285 h 409285"/>
                <a:gd name="connsiteX0" fmla="*/ 96829 w 927781"/>
                <a:gd name="connsiteY0" fmla="*/ 409285 h 409285"/>
                <a:gd name="connsiteX1" fmla="*/ 55571 w 927781"/>
                <a:gd name="connsiteY1" fmla="*/ 305 h 409285"/>
                <a:gd name="connsiteX2" fmla="*/ 927466 w 927781"/>
                <a:gd name="connsiteY2" fmla="*/ 0 h 409285"/>
                <a:gd name="connsiteX3" fmla="*/ 927781 w 927781"/>
                <a:gd name="connsiteY3" fmla="*/ 296753 h 409285"/>
                <a:gd name="connsiteX4" fmla="*/ 791232 w 927781"/>
                <a:gd name="connsiteY4" fmla="*/ 388170 h 409285"/>
                <a:gd name="connsiteX5" fmla="*/ 702345 w 927781"/>
                <a:gd name="connsiteY5" fmla="*/ 409047 h 409285"/>
                <a:gd name="connsiteX6" fmla="*/ 96829 w 927781"/>
                <a:gd name="connsiteY6" fmla="*/ 409285 h 409285"/>
                <a:gd name="connsiteX0" fmla="*/ 50395 w 881347"/>
                <a:gd name="connsiteY0" fmla="*/ 409285 h 409285"/>
                <a:gd name="connsiteX1" fmla="*/ 63379 w 881347"/>
                <a:gd name="connsiteY1" fmla="*/ 305 h 409285"/>
                <a:gd name="connsiteX2" fmla="*/ 881032 w 881347"/>
                <a:gd name="connsiteY2" fmla="*/ 0 h 409285"/>
                <a:gd name="connsiteX3" fmla="*/ 881347 w 881347"/>
                <a:gd name="connsiteY3" fmla="*/ 296753 h 409285"/>
                <a:gd name="connsiteX4" fmla="*/ 744798 w 881347"/>
                <a:gd name="connsiteY4" fmla="*/ 388170 h 409285"/>
                <a:gd name="connsiteX5" fmla="*/ 655911 w 881347"/>
                <a:gd name="connsiteY5" fmla="*/ 409047 h 409285"/>
                <a:gd name="connsiteX6" fmla="*/ 50395 w 881347"/>
                <a:gd name="connsiteY6" fmla="*/ 409285 h 409285"/>
                <a:gd name="connsiteX0" fmla="*/ 0 w 830952"/>
                <a:gd name="connsiteY0" fmla="*/ 409285 h 409285"/>
                <a:gd name="connsiteX1" fmla="*/ 12984 w 830952"/>
                <a:gd name="connsiteY1" fmla="*/ 305 h 409285"/>
                <a:gd name="connsiteX2" fmla="*/ 830637 w 830952"/>
                <a:gd name="connsiteY2" fmla="*/ 0 h 409285"/>
                <a:gd name="connsiteX3" fmla="*/ 830952 w 830952"/>
                <a:gd name="connsiteY3" fmla="*/ 296753 h 409285"/>
                <a:gd name="connsiteX4" fmla="*/ 694403 w 830952"/>
                <a:gd name="connsiteY4" fmla="*/ 388170 h 409285"/>
                <a:gd name="connsiteX5" fmla="*/ 605516 w 830952"/>
                <a:gd name="connsiteY5" fmla="*/ 409047 h 409285"/>
                <a:gd name="connsiteX6" fmla="*/ 0 w 830952"/>
                <a:gd name="connsiteY6" fmla="*/ 409285 h 409285"/>
                <a:gd name="connsiteX0" fmla="*/ 0 w 830952"/>
                <a:gd name="connsiteY0" fmla="*/ 409285 h 409285"/>
                <a:gd name="connsiteX1" fmla="*/ 12984 w 830952"/>
                <a:gd name="connsiteY1" fmla="*/ 305 h 409285"/>
                <a:gd name="connsiteX2" fmla="*/ 830637 w 830952"/>
                <a:gd name="connsiteY2" fmla="*/ 0 h 409285"/>
                <a:gd name="connsiteX3" fmla="*/ 830952 w 830952"/>
                <a:gd name="connsiteY3" fmla="*/ 296753 h 409285"/>
                <a:gd name="connsiteX4" fmla="*/ 694403 w 830952"/>
                <a:gd name="connsiteY4" fmla="*/ 388170 h 409285"/>
                <a:gd name="connsiteX5" fmla="*/ 605516 w 830952"/>
                <a:gd name="connsiteY5" fmla="*/ 409047 h 409285"/>
                <a:gd name="connsiteX6" fmla="*/ 0 w 830952"/>
                <a:gd name="connsiteY6" fmla="*/ 409285 h 409285"/>
                <a:gd name="connsiteX0" fmla="*/ 0 w 830641"/>
                <a:gd name="connsiteY0" fmla="*/ 409285 h 409285"/>
                <a:gd name="connsiteX1" fmla="*/ 12984 w 830641"/>
                <a:gd name="connsiteY1" fmla="*/ 305 h 409285"/>
                <a:gd name="connsiteX2" fmla="*/ 830637 w 830641"/>
                <a:gd name="connsiteY2" fmla="*/ 0 h 409285"/>
                <a:gd name="connsiteX3" fmla="*/ 826779 w 830641"/>
                <a:gd name="connsiteY3" fmla="*/ 295979 h 409285"/>
                <a:gd name="connsiteX4" fmla="*/ 694403 w 830641"/>
                <a:gd name="connsiteY4" fmla="*/ 388170 h 409285"/>
                <a:gd name="connsiteX5" fmla="*/ 605516 w 830641"/>
                <a:gd name="connsiteY5" fmla="*/ 409047 h 409285"/>
                <a:gd name="connsiteX6" fmla="*/ 0 w 830641"/>
                <a:gd name="connsiteY6" fmla="*/ 409285 h 409285"/>
                <a:gd name="connsiteX0" fmla="*/ 0 w 827137"/>
                <a:gd name="connsiteY0" fmla="*/ 408980 h 408980"/>
                <a:gd name="connsiteX1" fmla="*/ 12984 w 827137"/>
                <a:gd name="connsiteY1" fmla="*/ 0 h 408980"/>
                <a:gd name="connsiteX2" fmla="*/ 827106 w 827137"/>
                <a:gd name="connsiteY2" fmla="*/ 2792 h 408980"/>
                <a:gd name="connsiteX3" fmla="*/ 826779 w 827137"/>
                <a:gd name="connsiteY3" fmla="*/ 295674 h 408980"/>
                <a:gd name="connsiteX4" fmla="*/ 694403 w 827137"/>
                <a:gd name="connsiteY4" fmla="*/ 387865 h 408980"/>
                <a:gd name="connsiteX5" fmla="*/ 605516 w 827137"/>
                <a:gd name="connsiteY5" fmla="*/ 408742 h 408980"/>
                <a:gd name="connsiteX6" fmla="*/ 0 w 827137"/>
                <a:gd name="connsiteY6" fmla="*/ 408980 h 408980"/>
                <a:gd name="connsiteX0" fmla="*/ 0 w 827137"/>
                <a:gd name="connsiteY0" fmla="*/ 406400 h 406400"/>
                <a:gd name="connsiteX1" fmla="*/ 8490 w 827137"/>
                <a:gd name="connsiteY1" fmla="*/ 0 h 406400"/>
                <a:gd name="connsiteX2" fmla="*/ 827106 w 827137"/>
                <a:gd name="connsiteY2" fmla="*/ 212 h 406400"/>
                <a:gd name="connsiteX3" fmla="*/ 826779 w 827137"/>
                <a:gd name="connsiteY3" fmla="*/ 293094 h 406400"/>
                <a:gd name="connsiteX4" fmla="*/ 694403 w 827137"/>
                <a:gd name="connsiteY4" fmla="*/ 385285 h 406400"/>
                <a:gd name="connsiteX5" fmla="*/ 605516 w 827137"/>
                <a:gd name="connsiteY5" fmla="*/ 406162 h 406400"/>
                <a:gd name="connsiteX6" fmla="*/ 0 w 827137"/>
                <a:gd name="connsiteY6" fmla="*/ 406400 h 406400"/>
                <a:gd name="connsiteX0" fmla="*/ 1462 w 818647"/>
                <a:gd name="connsiteY0" fmla="*/ 403562 h 406185"/>
                <a:gd name="connsiteX1" fmla="*/ 0 w 818647"/>
                <a:gd name="connsiteY1" fmla="*/ 0 h 406185"/>
                <a:gd name="connsiteX2" fmla="*/ 818616 w 818647"/>
                <a:gd name="connsiteY2" fmla="*/ 212 h 406185"/>
                <a:gd name="connsiteX3" fmla="*/ 818289 w 818647"/>
                <a:gd name="connsiteY3" fmla="*/ 293094 h 406185"/>
                <a:gd name="connsiteX4" fmla="*/ 685913 w 818647"/>
                <a:gd name="connsiteY4" fmla="*/ 385285 h 406185"/>
                <a:gd name="connsiteX5" fmla="*/ 597026 w 818647"/>
                <a:gd name="connsiteY5" fmla="*/ 406162 h 406185"/>
                <a:gd name="connsiteX6" fmla="*/ 1462 w 818647"/>
                <a:gd name="connsiteY6" fmla="*/ 403562 h 406185"/>
                <a:gd name="connsiteX0" fmla="*/ 1462 w 818647"/>
                <a:gd name="connsiteY0" fmla="*/ 403562 h 403870"/>
                <a:gd name="connsiteX1" fmla="*/ 0 w 818647"/>
                <a:gd name="connsiteY1" fmla="*/ 0 h 403870"/>
                <a:gd name="connsiteX2" fmla="*/ 818616 w 818647"/>
                <a:gd name="connsiteY2" fmla="*/ 212 h 403870"/>
                <a:gd name="connsiteX3" fmla="*/ 818289 w 818647"/>
                <a:gd name="connsiteY3" fmla="*/ 293094 h 403870"/>
                <a:gd name="connsiteX4" fmla="*/ 685913 w 818647"/>
                <a:gd name="connsiteY4" fmla="*/ 385285 h 403870"/>
                <a:gd name="connsiteX5" fmla="*/ 597347 w 818647"/>
                <a:gd name="connsiteY5" fmla="*/ 403840 h 403870"/>
                <a:gd name="connsiteX6" fmla="*/ 1462 w 818647"/>
                <a:gd name="connsiteY6" fmla="*/ 403562 h 403870"/>
                <a:gd name="connsiteX0" fmla="*/ 1462 w 818647"/>
                <a:gd name="connsiteY0" fmla="*/ 403562 h 403864"/>
                <a:gd name="connsiteX1" fmla="*/ 0 w 818647"/>
                <a:gd name="connsiteY1" fmla="*/ 0 h 403864"/>
                <a:gd name="connsiteX2" fmla="*/ 818616 w 818647"/>
                <a:gd name="connsiteY2" fmla="*/ 212 h 403864"/>
                <a:gd name="connsiteX3" fmla="*/ 818289 w 818647"/>
                <a:gd name="connsiteY3" fmla="*/ 293094 h 403864"/>
                <a:gd name="connsiteX4" fmla="*/ 684950 w 818647"/>
                <a:gd name="connsiteY4" fmla="*/ 383479 h 403864"/>
                <a:gd name="connsiteX5" fmla="*/ 597347 w 818647"/>
                <a:gd name="connsiteY5" fmla="*/ 403840 h 403864"/>
                <a:gd name="connsiteX6" fmla="*/ 1462 w 818647"/>
                <a:gd name="connsiteY6" fmla="*/ 403562 h 403864"/>
                <a:gd name="connsiteX0" fmla="*/ 1462 w 818647"/>
                <a:gd name="connsiteY0" fmla="*/ 403562 h 403865"/>
                <a:gd name="connsiteX1" fmla="*/ 0 w 818647"/>
                <a:gd name="connsiteY1" fmla="*/ 0 h 403865"/>
                <a:gd name="connsiteX2" fmla="*/ 818616 w 818647"/>
                <a:gd name="connsiteY2" fmla="*/ 212 h 403865"/>
                <a:gd name="connsiteX3" fmla="*/ 818289 w 818647"/>
                <a:gd name="connsiteY3" fmla="*/ 293094 h 403865"/>
                <a:gd name="connsiteX4" fmla="*/ 683345 w 818647"/>
                <a:gd name="connsiteY4" fmla="*/ 383737 h 403865"/>
                <a:gd name="connsiteX5" fmla="*/ 597347 w 818647"/>
                <a:gd name="connsiteY5" fmla="*/ 403840 h 403865"/>
                <a:gd name="connsiteX6" fmla="*/ 1462 w 818647"/>
                <a:gd name="connsiteY6" fmla="*/ 403562 h 403865"/>
                <a:gd name="connsiteX0" fmla="*/ 1462 w 818647"/>
                <a:gd name="connsiteY0" fmla="*/ 403562 h 403866"/>
                <a:gd name="connsiteX1" fmla="*/ 0 w 818647"/>
                <a:gd name="connsiteY1" fmla="*/ 0 h 403866"/>
                <a:gd name="connsiteX2" fmla="*/ 818616 w 818647"/>
                <a:gd name="connsiteY2" fmla="*/ 212 h 403866"/>
                <a:gd name="connsiteX3" fmla="*/ 818289 w 818647"/>
                <a:gd name="connsiteY3" fmla="*/ 293094 h 403866"/>
                <a:gd name="connsiteX4" fmla="*/ 683345 w 818647"/>
                <a:gd name="connsiteY4" fmla="*/ 383737 h 403866"/>
                <a:gd name="connsiteX5" fmla="*/ 597347 w 818647"/>
                <a:gd name="connsiteY5" fmla="*/ 403840 h 403866"/>
                <a:gd name="connsiteX6" fmla="*/ 1462 w 818647"/>
                <a:gd name="connsiteY6" fmla="*/ 403562 h 403866"/>
                <a:gd name="connsiteX0" fmla="*/ 1462 w 818647"/>
                <a:gd name="connsiteY0" fmla="*/ 406750 h 407054"/>
                <a:gd name="connsiteX1" fmla="*/ 0 w 818647"/>
                <a:gd name="connsiteY1" fmla="*/ 3188 h 407054"/>
                <a:gd name="connsiteX2" fmla="*/ 818616 w 818647"/>
                <a:gd name="connsiteY2" fmla="*/ 0 h 407054"/>
                <a:gd name="connsiteX3" fmla="*/ 818289 w 818647"/>
                <a:gd name="connsiteY3" fmla="*/ 296282 h 407054"/>
                <a:gd name="connsiteX4" fmla="*/ 683345 w 818647"/>
                <a:gd name="connsiteY4" fmla="*/ 386925 h 407054"/>
                <a:gd name="connsiteX5" fmla="*/ 597347 w 818647"/>
                <a:gd name="connsiteY5" fmla="*/ 407028 h 407054"/>
                <a:gd name="connsiteX6" fmla="*/ 1462 w 818647"/>
                <a:gd name="connsiteY6" fmla="*/ 406750 h 407054"/>
                <a:gd name="connsiteX0" fmla="*/ 1462 w 818647"/>
                <a:gd name="connsiteY0" fmla="*/ 406962 h 407266"/>
                <a:gd name="connsiteX1" fmla="*/ 0 w 818647"/>
                <a:gd name="connsiteY1" fmla="*/ 0 h 407266"/>
                <a:gd name="connsiteX2" fmla="*/ 818616 w 818647"/>
                <a:gd name="connsiteY2" fmla="*/ 212 h 407266"/>
                <a:gd name="connsiteX3" fmla="*/ 818289 w 818647"/>
                <a:gd name="connsiteY3" fmla="*/ 296494 h 407266"/>
                <a:gd name="connsiteX4" fmla="*/ 683345 w 818647"/>
                <a:gd name="connsiteY4" fmla="*/ 387137 h 407266"/>
                <a:gd name="connsiteX5" fmla="*/ 597347 w 818647"/>
                <a:gd name="connsiteY5" fmla="*/ 407240 h 407266"/>
                <a:gd name="connsiteX6" fmla="*/ 1462 w 818647"/>
                <a:gd name="connsiteY6" fmla="*/ 406962 h 407266"/>
                <a:gd name="connsiteX0" fmla="*/ 1462 w 822519"/>
                <a:gd name="connsiteY0" fmla="*/ 406962 h 407266"/>
                <a:gd name="connsiteX1" fmla="*/ 0 w 822519"/>
                <a:gd name="connsiteY1" fmla="*/ 0 h 407266"/>
                <a:gd name="connsiteX2" fmla="*/ 818616 w 822519"/>
                <a:gd name="connsiteY2" fmla="*/ 212 h 407266"/>
                <a:gd name="connsiteX3" fmla="*/ 822519 w 822519"/>
                <a:gd name="connsiteY3" fmla="*/ 294227 h 407266"/>
                <a:gd name="connsiteX4" fmla="*/ 683345 w 822519"/>
                <a:gd name="connsiteY4" fmla="*/ 387137 h 407266"/>
                <a:gd name="connsiteX5" fmla="*/ 597347 w 822519"/>
                <a:gd name="connsiteY5" fmla="*/ 407240 h 407266"/>
                <a:gd name="connsiteX6" fmla="*/ 1462 w 822519"/>
                <a:gd name="connsiteY6" fmla="*/ 406962 h 407266"/>
                <a:gd name="connsiteX0" fmla="*/ 1462 w 822877"/>
                <a:gd name="connsiteY0" fmla="*/ 406962 h 407266"/>
                <a:gd name="connsiteX1" fmla="*/ 0 w 822877"/>
                <a:gd name="connsiteY1" fmla="*/ 0 h 407266"/>
                <a:gd name="connsiteX2" fmla="*/ 822846 w 822877"/>
                <a:gd name="connsiteY2" fmla="*/ 212 h 407266"/>
                <a:gd name="connsiteX3" fmla="*/ 822519 w 822877"/>
                <a:gd name="connsiteY3" fmla="*/ 294227 h 407266"/>
                <a:gd name="connsiteX4" fmla="*/ 683345 w 822877"/>
                <a:gd name="connsiteY4" fmla="*/ 387137 h 407266"/>
                <a:gd name="connsiteX5" fmla="*/ 597347 w 822877"/>
                <a:gd name="connsiteY5" fmla="*/ 407240 h 407266"/>
                <a:gd name="connsiteX6" fmla="*/ 1462 w 822877"/>
                <a:gd name="connsiteY6" fmla="*/ 406962 h 407266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3345 w 822877"/>
                <a:gd name="connsiteY4" fmla="*/ 387137 h 411495"/>
                <a:gd name="connsiteX5" fmla="*/ 597347 w 822877"/>
                <a:gd name="connsiteY5" fmla="*/ 407240 h 411495"/>
                <a:gd name="connsiteX6" fmla="*/ 1462 w 822877"/>
                <a:gd name="connsiteY6" fmla="*/ 411495 h 411495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3345 w 822877"/>
                <a:gd name="connsiteY4" fmla="*/ 387137 h 411495"/>
                <a:gd name="connsiteX5" fmla="*/ 597347 w 822877"/>
                <a:gd name="connsiteY5" fmla="*/ 410640 h 411495"/>
                <a:gd name="connsiteX6" fmla="*/ 1462 w 822877"/>
                <a:gd name="connsiteY6" fmla="*/ 411495 h 411495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7575 w 822877"/>
                <a:gd name="connsiteY4" fmla="*/ 388270 h 411495"/>
                <a:gd name="connsiteX5" fmla="*/ 597347 w 822877"/>
                <a:gd name="connsiteY5" fmla="*/ 410640 h 411495"/>
                <a:gd name="connsiteX6" fmla="*/ 1462 w 822877"/>
                <a:gd name="connsiteY6" fmla="*/ 411495 h 411495"/>
                <a:gd name="connsiteX0" fmla="*/ 5692 w 827107"/>
                <a:gd name="connsiteY0" fmla="*/ 411495 h 411495"/>
                <a:gd name="connsiteX1" fmla="*/ 0 w 827107"/>
                <a:gd name="connsiteY1" fmla="*/ 0 h 411495"/>
                <a:gd name="connsiteX2" fmla="*/ 827076 w 827107"/>
                <a:gd name="connsiteY2" fmla="*/ 212 h 411495"/>
                <a:gd name="connsiteX3" fmla="*/ 826749 w 827107"/>
                <a:gd name="connsiteY3" fmla="*/ 294227 h 411495"/>
                <a:gd name="connsiteX4" fmla="*/ 691805 w 827107"/>
                <a:gd name="connsiteY4" fmla="*/ 388270 h 411495"/>
                <a:gd name="connsiteX5" fmla="*/ 601577 w 827107"/>
                <a:gd name="connsiteY5" fmla="*/ 410640 h 411495"/>
                <a:gd name="connsiteX6" fmla="*/ 5692 w 827107"/>
                <a:gd name="connsiteY6" fmla="*/ 411495 h 411495"/>
                <a:gd name="connsiteX0" fmla="*/ 146 w 827201"/>
                <a:gd name="connsiteY0" fmla="*/ 412628 h 412628"/>
                <a:gd name="connsiteX1" fmla="*/ 94 w 827201"/>
                <a:gd name="connsiteY1" fmla="*/ 0 h 412628"/>
                <a:gd name="connsiteX2" fmla="*/ 827170 w 827201"/>
                <a:gd name="connsiteY2" fmla="*/ 212 h 412628"/>
                <a:gd name="connsiteX3" fmla="*/ 826843 w 827201"/>
                <a:gd name="connsiteY3" fmla="*/ 294227 h 412628"/>
                <a:gd name="connsiteX4" fmla="*/ 691899 w 827201"/>
                <a:gd name="connsiteY4" fmla="*/ 388270 h 412628"/>
                <a:gd name="connsiteX5" fmla="*/ 601671 w 827201"/>
                <a:gd name="connsiteY5" fmla="*/ 410640 h 412628"/>
                <a:gd name="connsiteX6" fmla="*/ 146 w 827201"/>
                <a:gd name="connsiteY6" fmla="*/ 412628 h 41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7201" h="412628">
                  <a:moveTo>
                    <a:pt x="146" y="412628"/>
                  </a:moveTo>
                  <a:cubicBezTo>
                    <a:pt x="-341" y="278107"/>
                    <a:pt x="581" y="134521"/>
                    <a:pt x="94" y="0"/>
                  </a:cubicBezTo>
                  <a:lnTo>
                    <a:pt x="827170" y="212"/>
                  </a:lnTo>
                  <a:cubicBezTo>
                    <a:pt x="827327" y="148588"/>
                    <a:pt x="826840" y="145969"/>
                    <a:pt x="826843" y="294227"/>
                  </a:cubicBezTo>
                  <a:lnTo>
                    <a:pt x="691899" y="388270"/>
                  </a:lnTo>
                  <a:cubicBezTo>
                    <a:pt x="671288" y="400592"/>
                    <a:pt x="643928" y="411202"/>
                    <a:pt x="601671" y="410640"/>
                  </a:cubicBezTo>
                  <a:lnTo>
                    <a:pt x="146" y="412628"/>
                  </a:lnTo>
                  <a:close/>
                </a:path>
              </a:pathLst>
            </a:custGeom>
            <a:gradFill>
              <a:gsLst>
                <a:gs pos="1000">
                  <a:srgbClr val="A9450F">
                    <a:lumMod val="90000"/>
                    <a:lumOff val="10000"/>
                  </a:srgbClr>
                </a:gs>
                <a:gs pos="100000">
                  <a:srgbClr val="FE8015"/>
                </a:gs>
              </a:gsLst>
              <a:lin ang="27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xmlns="" id="{E5AC47F8-726B-654C-A89F-C1DFB5465EC6}"/>
              </a:ext>
            </a:extLst>
          </p:cNvPr>
          <p:cNvGrpSpPr/>
          <p:nvPr/>
        </p:nvGrpSpPr>
        <p:grpSpPr>
          <a:xfrm>
            <a:off x="3183770" y="3690727"/>
            <a:ext cx="2069191" cy="1315698"/>
            <a:chOff x="919524" y="2897038"/>
            <a:chExt cx="1960286" cy="1246451"/>
          </a:xfrm>
          <a:effectLst>
            <a:outerShdw blurRad="101600" dist="508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18" name="Rettangolo 5">
              <a:extLst>
                <a:ext uri="{FF2B5EF4-FFF2-40B4-BE49-F238E27FC236}">
                  <a16:creationId xmlns:a16="http://schemas.microsoft.com/office/drawing/2014/main" xmlns="" id="{CBB5C36A-00B5-AB43-9DD7-C5B8059E27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9524" y="2897038"/>
              <a:ext cx="1960286" cy="1246451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714 w 1098484"/>
                <a:gd name="connsiteY0" fmla="*/ 112005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0" fmla="*/ 35414 w 1133880"/>
                <a:gd name="connsiteY0" fmla="*/ 409285 h 409285"/>
                <a:gd name="connsiteX1" fmla="*/ 264880 w 1133880"/>
                <a:gd name="connsiteY1" fmla="*/ 305 h 409285"/>
                <a:gd name="connsiteX2" fmla="*/ 1133565 w 1133880"/>
                <a:gd name="connsiteY2" fmla="*/ 0 h 409285"/>
                <a:gd name="connsiteX3" fmla="*/ 1133880 w 1133880"/>
                <a:gd name="connsiteY3" fmla="*/ 296753 h 409285"/>
                <a:gd name="connsiteX4" fmla="*/ 996047 w 1133880"/>
                <a:gd name="connsiteY4" fmla="*/ 386622 h 409285"/>
                <a:gd name="connsiteX5" fmla="*/ 908444 w 1133880"/>
                <a:gd name="connsiteY5" fmla="*/ 409047 h 409285"/>
                <a:gd name="connsiteX6" fmla="*/ 35414 w 1133880"/>
                <a:gd name="connsiteY6" fmla="*/ 409285 h 409285"/>
                <a:gd name="connsiteX0" fmla="*/ 131824 w 967176"/>
                <a:gd name="connsiteY0" fmla="*/ 409285 h 409285"/>
                <a:gd name="connsiteX1" fmla="*/ 98176 w 967176"/>
                <a:gd name="connsiteY1" fmla="*/ 305 h 409285"/>
                <a:gd name="connsiteX2" fmla="*/ 966861 w 967176"/>
                <a:gd name="connsiteY2" fmla="*/ 0 h 409285"/>
                <a:gd name="connsiteX3" fmla="*/ 967176 w 967176"/>
                <a:gd name="connsiteY3" fmla="*/ 296753 h 409285"/>
                <a:gd name="connsiteX4" fmla="*/ 829343 w 967176"/>
                <a:gd name="connsiteY4" fmla="*/ 386622 h 409285"/>
                <a:gd name="connsiteX5" fmla="*/ 741740 w 967176"/>
                <a:gd name="connsiteY5" fmla="*/ 409047 h 409285"/>
                <a:gd name="connsiteX6" fmla="*/ 131824 w 967176"/>
                <a:gd name="connsiteY6" fmla="*/ 409285 h 409285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47685 w 883037"/>
                <a:gd name="connsiteY0" fmla="*/ 409893 h 409893"/>
                <a:gd name="connsiteX1" fmla="*/ 46037 w 883037"/>
                <a:gd name="connsiteY1" fmla="*/ 0 h 409893"/>
                <a:gd name="connsiteX2" fmla="*/ 882722 w 883037"/>
                <a:gd name="connsiteY2" fmla="*/ 608 h 409893"/>
                <a:gd name="connsiteX3" fmla="*/ 883037 w 883037"/>
                <a:gd name="connsiteY3" fmla="*/ 297361 h 409893"/>
                <a:gd name="connsiteX4" fmla="*/ 745204 w 883037"/>
                <a:gd name="connsiteY4" fmla="*/ 387230 h 409893"/>
                <a:gd name="connsiteX5" fmla="*/ 657601 w 883037"/>
                <a:gd name="connsiteY5" fmla="*/ 409655 h 409893"/>
                <a:gd name="connsiteX6" fmla="*/ 47685 w 883037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7000" h="409893">
                  <a:moveTo>
                    <a:pt x="1648" y="409893"/>
                  </a:moveTo>
                  <a:cubicBezTo>
                    <a:pt x="2240" y="227668"/>
                    <a:pt x="1866" y="145803"/>
                    <a:pt x="0" y="0"/>
                  </a:cubicBezTo>
                  <a:lnTo>
                    <a:pt x="836685" y="608"/>
                  </a:lnTo>
                  <a:cubicBezTo>
                    <a:pt x="836842" y="148984"/>
                    <a:pt x="836997" y="149103"/>
                    <a:pt x="837000" y="297361"/>
                  </a:cubicBezTo>
                  <a:lnTo>
                    <a:pt x="699167" y="387230"/>
                  </a:lnTo>
                  <a:cubicBezTo>
                    <a:pt x="677914" y="399036"/>
                    <a:pt x="653821" y="410217"/>
                    <a:pt x="611564" y="409655"/>
                  </a:cubicBezTo>
                  <a:lnTo>
                    <a:pt x="1648" y="409893"/>
                  </a:lnTo>
                  <a:close/>
                </a:path>
              </a:pathLst>
            </a:custGeom>
            <a:gradFill>
              <a:gsLst>
                <a:gs pos="0">
                  <a:srgbClr val="A94515"/>
                </a:gs>
                <a:gs pos="99000">
                  <a:srgbClr val="FE8015"/>
                </a:gs>
              </a:gsLst>
              <a:lin ang="132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9" name="Rettangolo 5">
              <a:extLst>
                <a:ext uri="{FF2B5EF4-FFF2-40B4-BE49-F238E27FC236}">
                  <a16:creationId xmlns:a16="http://schemas.microsoft.com/office/drawing/2014/main" xmlns="" id="{77E71CC6-4099-8C44-9A50-D48BC2E0A0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9007" y="2945791"/>
              <a:ext cx="1862560" cy="1155895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6480 w 1098484"/>
                <a:gd name="connsiteY8" fmla="*/ 23539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0715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714 w 1098484"/>
                <a:gd name="connsiteY0" fmla="*/ 111747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0" fmla="*/ 36065 w 1134531"/>
                <a:gd name="connsiteY0" fmla="*/ 409285 h 409285"/>
                <a:gd name="connsiteX1" fmla="*/ 262321 w 1134531"/>
                <a:gd name="connsiteY1" fmla="*/ 305 h 409285"/>
                <a:gd name="connsiteX2" fmla="*/ 1134216 w 1134531"/>
                <a:gd name="connsiteY2" fmla="*/ 0 h 409285"/>
                <a:gd name="connsiteX3" fmla="*/ 1134531 w 1134531"/>
                <a:gd name="connsiteY3" fmla="*/ 296753 h 409285"/>
                <a:gd name="connsiteX4" fmla="*/ 997982 w 1134531"/>
                <a:gd name="connsiteY4" fmla="*/ 388170 h 409285"/>
                <a:gd name="connsiteX5" fmla="*/ 909095 w 1134531"/>
                <a:gd name="connsiteY5" fmla="*/ 409047 h 409285"/>
                <a:gd name="connsiteX6" fmla="*/ 36065 w 1134531"/>
                <a:gd name="connsiteY6" fmla="*/ 409285 h 409285"/>
                <a:gd name="connsiteX0" fmla="*/ 0 w 1098466"/>
                <a:gd name="connsiteY0" fmla="*/ 409285 h 409285"/>
                <a:gd name="connsiteX1" fmla="*/ 226256 w 1098466"/>
                <a:gd name="connsiteY1" fmla="*/ 305 h 409285"/>
                <a:gd name="connsiteX2" fmla="*/ 1098151 w 1098466"/>
                <a:gd name="connsiteY2" fmla="*/ 0 h 409285"/>
                <a:gd name="connsiteX3" fmla="*/ 1098466 w 1098466"/>
                <a:gd name="connsiteY3" fmla="*/ 296753 h 409285"/>
                <a:gd name="connsiteX4" fmla="*/ 961917 w 1098466"/>
                <a:gd name="connsiteY4" fmla="*/ 388170 h 409285"/>
                <a:gd name="connsiteX5" fmla="*/ 873030 w 1098466"/>
                <a:gd name="connsiteY5" fmla="*/ 409047 h 409285"/>
                <a:gd name="connsiteX6" fmla="*/ 0 w 1098466"/>
                <a:gd name="connsiteY6" fmla="*/ 409285 h 409285"/>
                <a:gd name="connsiteX0" fmla="*/ 96829 w 927781"/>
                <a:gd name="connsiteY0" fmla="*/ 409285 h 409285"/>
                <a:gd name="connsiteX1" fmla="*/ 55571 w 927781"/>
                <a:gd name="connsiteY1" fmla="*/ 305 h 409285"/>
                <a:gd name="connsiteX2" fmla="*/ 927466 w 927781"/>
                <a:gd name="connsiteY2" fmla="*/ 0 h 409285"/>
                <a:gd name="connsiteX3" fmla="*/ 927781 w 927781"/>
                <a:gd name="connsiteY3" fmla="*/ 296753 h 409285"/>
                <a:gd name="connsiteX4" fmla="*/ 791232 w 927781"/>
                <a:gd name="connsiteY4" fmla="*/ 388170 h 409285"/>
                <a:gd name="connsiteX5" fmla="*/ 702345 w 927781"/>
                <a:gd name="connsiteY5" fmla="*/ 409047 h 409285"/>
                <a:gd name="connsiteX6" fmla="*/ 96829 w 927781"/>
                <a:gd name="connsiteY6" fmla="*/ 409285 h 409285"/>
                <a:gd name="connsiteX0" fmla="*/ 50395 w 881347"/>
                <a:gd name="connsiteY0" fmla="*/ 409285 h 409285"/>
                <a:gd name="connsiteX1" fmla="*/ 63379 w 881347"/>
                <a:gd name="connsiteY1" fmla="*/ 305 h 409285"/>
                <a:gd name="connsiteX2" fmla="*/ 881032 w 881347"/>
                <a:gd name="connsiteY2" fmla="*/ 0 h 409285"/>
                <a:gd name="connsiteX3" fmla="*/ 881347 w 881347"/>
                <a:gd name="connsiteY3" fmla="*/ 296753 h 409285"/>
                <a:gd name="connsiteX4" fmla="*/ 744798 w 881347"/>
                <a:gd name="connsiteY4" fmla="*/ 388170 h 409285"/>
                <a:gd name="connsiteX5" fmla="*/ 655911 w 881347"/>
                <a:gd name="connsiteY5" fmla="*/ 409047 h 409285"/>
                <a:gd name="connsiteX6" fmla="*/ 50395 w 881347"/>
                <a:gd name="connsiteY6" fmla="*/ 409285 h 409285"/>
                <a:gd name="connsiteX0" fmla="*/ 0 w 830952"/>
                <a:gd name="connsiteY0" fmla="*/ 409285 h 409285"/>
                <a:gd name="connsiteX1" fmla="*/ 12984 w 830952"/>
                <a:gd name="connsiteY1" fmla="*/ 305 h 409285"/>
                <a:gd name="connsiteX2" fmla="*/ 830637 w 830952"/>
                <a:gd name="connsiteY2" fmla="*/ 0 h 409285"/>
                <a:gd name="connsiteX3" fmla="*/ 830952 w 830952"/>
                <a:gd name="connsiteY3" fmla="*/ 296753 h 409285"/>
                <a:gd name="connsiteX4" fmla="*/ 694403 w 830952"/>
                <a:gd name="connsiteY4" fmla="*/ 388170 h 409285"/>
                <a:gd name="connsiteX5" fmla="*/ 605516 w 830952"/>
                <a:gd name="connsiteY5" fmla="*/ 409047 h 409285"/>
                <a:gd name="connsiteX6" fmla="*/ 0 w 830952"/>
                <a:gd name="connsiteY6" fmla="*/ 409285 h 409285"/>
                <a:gd name="connsiteX0" fmla="*/ 0 w 830952"/>
                <a:gd name="connsiteY0" fmla="*/ 409285 h 409285"/>
                <a:gd name="connsiteX1" fmla="*/ 12984 w 830952"/>
                <a:gd name="connsiteY1" fmla="*/ 305 h 409285"/>
                <a:gd name="connsiteX2" fmla="*/ 830637 w 830952"/>
                <a:gd name="connsiteY2" fmla="*/ 0 h 409285"/>
                <a:gd name="connsiteX3" fmla="*/ 830952 w 830952"/>
                <a:gd name="connsiteY3" fmla="*/ 296753 h 409285"/>
                <a:gd name="connsiteX4" fmla="*/ 694403 w 830952"/>
                <a:gd name="connsiteY4" fmla="*/ 388170 h 409285"/>
                <a:gd name="connsiteX5" fmla="*/ 605516 w 830952"/>
                <a:gd name="connsiteY5" fmla="*/ 409047 h 409285"/>
                <a:gd name="connsiteX6" fmla="*/ 0 w 830952"/>
                <a:gd name="connsiteY6" fmla="*/ 409285 h 409285"/>
                <a:gd name="connsiteX0" fmla="*/ 0 w 830641"/>
                <a:gd name="connsiteY0" fmla="*/ 409285 h 409285"/>
                <a:gd name="connsiteX1" fmla="*/ 12984 w 830641"/>
                <a:gd name="connsiteY1" fmla="*/ 305 h 409285"/>
                <a:gd name="connsiteX2" fmla="*/ 830637 w 830641"/>
                <a:gd name="connsiteY2" fmla="*/ 0 h 409285"/>
                <a:gd name="connsiteX3" fmla="*/ 826779 w 830641"/>
                <a:gd name="connsiteY3" fmla="*/ 295979 h 409285"/>
                <a:gd name="connsiteX4" fmla="*/ 694403 w 830641"/>
                <a:gd name="connsiteY4" fmla="*/ 388170 h 409285"/>
                <a:gd name="connsiteX5" fmla="*/ 605516 w 830641"/>
                <a:gd name="connsiteY5" fmla="*/ 409047 h 409285"/>
                <a:gd name="connsiteX6" fmla="*/ 0 w 830641"/>
                <a:gd name="connsiteY6" fmla="*/ 409285 h 409285"/>
                <a:gd name="connsiteX0" fmla="*/ 0 w 827137"/>
                <a:gd name="connsiteY0" fmla="*/ 408980 h 408980"/>
                <a:gd name="connsiteX1" fmla="*/ 12984 w 827137"/>
                <a:gd name="connsiteY1" fmla="*/ 0 h 408980"/>
                <a:gd name="connsiteX2" fmla="*/ 827106 w 827137"/>
                <a:gd name="connsiteY2" fmla="*/ 2792 h 408980"/>
                <a:gd name="connsiteX3" fmla="*/ 826779 w 827137"/>
                <a:gd name="connsiteY3" fmla="*/ 295674 h 408980"/>
                <a:gd name="connsiteX4" fmla="*/ 694403 w 827137"/>
                <a:gd name="connsiteY4" fmla="*/ 387865 h 408980"/>
                <a:gd name="connsiteX5" fmla="*/ 605516 w 827137"/>
                <a:gd name="connsiteY5" fmla="*/ 408742 h 408980"/>
                <a:gd name="connsiteX6" fmla="*/ 0 w 827137"/>
                <a:gd name="connsiteY6" fmla="*/ 408980 h 408980"/>
                <a:gd name="connsiteX0" fmla="*/ 0 w 827137"/>
                <a:gd name="connsiteY0" fmla="*/ 406400 h 406400"/>
                <a:gd name="connsiteX1" fmla="*/ 8490 w 827137"/>
                <a:gd name="connsiteY1" fmla="*/ 0 h 406400"/>
                <a:gd name="connsiteX2" fmla="*/ 827106 w 827137"/>
                <a:gd name="connsiteY2" fmla="*/ 212 h 406400"/>
                <a:gd name="connsiteX3" fmla="*/ 826779 w 827137"/>
                <a:gd name="connsiteY3" fmla="*/ 293094 h 406400"/>
                <a:gd name="connsiteX4" fmla="*/ 694403 w 827137"/>
                <a:gd name="connsiteY4" fmla="*/ 385285 h 406400"/>
                <a:gd name="connsiteX5" fmla="*/ 605516 w 827137"/>
                <a:gd name="connsiteY5" fmla="*/ 406162 h 406400"/>
                <a:gd name="connsiteX6" fmla="*/ 0 w 827137"/>
                <a:gd name="connsiteY6" fmla="*/ 406400 h 406400"/>
                <a:gd name="connsiteX0" fmla="*/ 1462 w 818647"/>
                <a:gd name="connsiteY0" fmla="*/ 403562 h 406185"/>
                <a:gd name="connsiteX1" fmla="*/ 0 w 818647"/>
                <a:gd name="connsiteY1" fmla="*/ 0 h 406185"/>
                <a:gd name="connsiteX2" fmla="*/ 818616 w 818647"/>
                <a:gd name="connsiteY2" fmla="*/ 212 h 406185"/>
                <a:gd name="connsiteX3" fmla="*/ 818289 w 818647"/>
                <a:gd name="connsiteY3" fmla="*/ 293094 h 406185"/>
                <a:gd name="connsiteX4" fmla="*/ 685913 w 818647"/>
                <a:gd name="connsiteY4" fmla="*/ 385285 h 406185"/>
                <a:gd name="connsiteX5" fmla="*/ 597026 w 818647"/>
                <a:gd name="connsiteY5" fmla="*/ 406162 h 406185"/>
                <a:gd name="connsiteX6" fmla="*/ 1462 w 818647"/>
                <a:gd name="connsiteY6" fmla="*/ 403562 h 406185"/>
                <a:gd name="connsiteX0" fmla="*/ 1462 w 818647"/>
                <a:gd name="connsiteY0" fmla="*/ 403562 h 403870"/>
                <a:gd name="connsiteX1" fmla="*/ 0 w 818647"/>
                <a:gd name="connsiteY1" fmla="*/ 0 h 403870"/>
                <a:gd name="connsiteX2" fmla="*/ 818616 w 818647"/>
                <a:gd name="connsiteY2" fmla="*/ 212 h 403870"/>
                <a:gd name="connsiteX3" fmla="*/ 818289 w 818647"/>
                <a:gd name="connsiteY3" fmla="*/ 293094 h 403870"/>
                <a:gd name="connsiteX4" fmla="*/ 685913 w 818647"/>
                <a:gd name="connsiteY4" fmla="*/ 385285 h 403870"/>
                <a:gd name="connsiteX5" fmla="*/ 597347 w 818647"/>
                <a:gd name="connsiteY5" fmla="*/ 403840 h 403870"/>
                <a:gd name="connsiteX6" fmla="*/ 1462 w 818647"/>
                <a:gd name="connsiteY6" fmla="*/ 403562 h 403870"/>
                <a:gd name="connsiteX0" fmla="*/ 1462 w 818647"/>
                <a:gd name="connsiteY0" fmla="*/ 403562 h 403864"/>
                <a:gd name="connsiteX1" fmla="*/ 0 w 818647"/>
                <a:gd name="connsiteY1" fmla="*/ 0 h 403864"/>
                <a:gd name="connsiteX2" fmla="*/ 818616 w 818647"/>
                <a:gd name="connsiteY2" fmla="*/ 212 h 403864"/>
                <a:gd name="connsiteX3" fmla="*/ 818289 w 818647"/>
                <a:gd name="connsiteY3" fmla="*/ 293094 h 403864"/>
                <a:gd name="connsiteX4" fmla="*/ 684950 w 818647"/>
                <a:gd name="connsiteY4" fmla="*/ 383479 h 403864"/>
                <a:gd name="connsiteX5" fmla="*/ 597347 w 818647"/>
                <a:gd name="connsiteY5" fmla="*/ 403840 h 403864"/>
                <a:gd name="connsiteX6" fmla="*/ 1462 w 818647"/>
                <a:gd name="connsiteY6" fmla="*/ 403562 h 403864"/>
                <a:gd name="connsiteX0" fmla="*/ 1462 w 818647"/>
                <a:gd name="connsiteY0" fmla="*/ 403562 h 403865"/>
                <a:gd name="connsiteX1" fmla="*/ 0 w 818647"/>
                <a:gd name="connsiteY1" fmla="*/ 0 h 403865"/>
                <a:gd name="connsiteX2" fmla="*/ 818616 w 818647"/>
                <a:gd name="connsiteY2" fmla="*/ 212 h 403865"/>
                <a:gd name="connsiteX3" fmla="*/ 818289 w 818647"/>
                <a:gd name="connsiteY3" fmla="*/ 293094 h 403865"/>
                <a:gd name="connsiteX4" fmla="*/ 683345 w 818647"/>
                <a:gd name="connsiteY4" fmla="*/ 383737 h 403865"/>
                <a:gd name="connsiteX5" fmla="*/ 597347 w 818647"/>
                <a:gd name="connsiteY5" fmla="*/ 403840 h 403865"/>
                <a:gd name="connsiteX6" fmla="*/ 1462 w 818647"/>
                <a:gd name="connsiteY6" fmla="*/ 403562 h 403865"/>
                <a:gd name="connsiteX0" fmla="*/ 1462 w 818647"/>
                <a:gd name="connsiteY0" fmla="*/ 403562 h 403866"/>
                <a:gd name="connsiteX1" fmla="*/ 0 w 818647"/>
                <a:gd name="connsiteY1" fmla="*/ 0 h 403866"/>
                <a:gd name="connsiteX2" fmla="*/ 818616 w 818647"/>
                <a:gd name="connsiteY2" fmla="*/ 212 h 403866"/>
                <a:gd name="connsiteX3" fmla="*/ 818289 w 818647"/>
                <a:gd name="connsiteY3" fmla="*/ 293094 h 403866"/>
                <a:gd name="connsiteX4" fmla="*/ 683345 w 818647"/>
                <a:gd name="connsiteY4" fmla="*/ 383737 h 403866"/>
                <a:gd name="connsiteX5" fmla="*/ 597347 w 818647"/>
                <a:gd name="connsiteY5" fmla="*/ 403840 h 403866"/>
                <a:gd name="connsiteX6" fmla="*/ 1462 w 818647"/>
                <a:gd name="connsiteY6" fmla="*/ 403562 h 403866"/>
                <a:gd name="connsiteX0" fmla="*/ 1462 w 818647"/>
                <a:gd name="connsiteY0" fmla="*/ 406750 h 407054"/>
                <a:gd name="connsiteX1" fmla="*/ 0 w 818647"/>
                <a:gd name="connsiteY1" fmla="*/ 3188 h 407054"/>
                <a:gd name="connsiteX2" fmla="*/ 818616 w 818647"/>
                <a:gd name="connsiteY2" fmla="*/ 0 h 407054"/>
                <a:gd name="connsiteX3" fmla="*/ 818289 w 818647"/>
                <a:gd name="connsiteY3" fmla="*/ 296282 h 407054"/>
                <a:gd name="connsiteX4" fmla="*/ 683345 w 818647"/>
                <a:gd name="connsiteY4" fmla="*/ 386925 h 407054"/>
                <a:gd name="connsiteX5" fmla="*/ 597347 w 818647"/>
                <a:gd name="connsiteY5" fmla="*/ 407028 h 407054"/>
                <a:gd name="connsiteX6" fmla="*/ 1462 w 818647"/>
                <a:gd name="connsiteY6" fmla="*/ 406750 h 407054"/>
                <a:gd name="connsiteX0" fmla="*/ 1462 w 818647"/>
                <a:gd name="connsiteY0" fmla="*/ 406962 h 407266"/>
                <a:gd name="connsiteX1" fmla="*/ 0 w 818647"/>
                <a:gd name="connsiteY1" fmla="*/ 0 h 407266"/>
                <a:gd name="connsiteX2" fmla="*/ 818616 w 818647"/>
                <a:gd name="connsiteY2" fmla="*/ 212 h 407266"/>
                <a:gd name="connsiteX3" fmla="*/ 818289 w 818647"/>
                <a:gd name="connsiteY3" fmla="*/ 296494 h 407266"/>
                <a:gd name="connsiteX4" fmla="*/ 683345 w 818647"/>
                <a:gd name="connsiteY4" fmla="*/ 387137 h 407266"/>
                <a:gd name="connsiteX5" fmla="*/ 597347 w 818647"/>
                <a:gd name="connsiteY5" fmla="*/ 407240 h 407266"/>
                <a:gd name="connsiteX6" fmla="*/ 1462 w 818647"/>
                <a:gd name="connsiteY6" fmla="*/ 406962 h 407266"/>
                <a:gd name="connsiteX0" fmla="*/ 1462 w 822519"/>
                <a:gd name="connsiteY0" fmla="*/ 406962 h 407266"/>
                <a:gd name="connsiteX1" fmla="*/ 0 w 822519"/>
                <a:gd name="connsiteY1" fmla="*/ 0 h 407266"/>
                <a:gd name="connsiteX2" fmla="*/ 818616 w 822519"/>
                <a:gd name="connsiteY2" fmla="*/ 212 h 407266"/>
                <a:gd name="connsiteX3" fmla="*/ 822519 w 822519"/>
                <a:gd name="connsiteY3" fmla="*/ 294227 h 407266"/>
                <a:gd name="connsiteX4" fmla="*/ 683345 w 822519"/>
                <a:gd name="connsiteY4" fmla="*/ 387137 h 407266"/>
                <a:gd name="connsiteX5" fmla="*/ 597347 w 822519"/>
                <a:gd name="connsiteY5" fmla="*/ 407240 h 407266"/>
                <a:gd name="connsiteX6" fmla="*/ 1462 w 822519"/>
                <a:gd name="connsiteY6" fmla="*/ 406962 h 407266"/>
                <a:gd name="connsiteX0" fmla="*/ 1462 w 822877"/>
                <a:gd name="connsiteY0" fmla="*/ 406962 h 407266"/>
                <a:gd name="connsiteX1" fmla="*/ 0 w 822877"/>
                <a:gd name="connsiteY1" fmla="*/ 0 h 407266"/>
                <a:gd name="connsiteX2" fmla="*/ 822846 w 822877"/>
                <a:gd name="connsiteY2" fmla="*/ 212 h 407266"/>
                <a:gd name="connsiteX3" fmla="*/ 822519 w 822877"/>
                <a:gd name="connsiteY3" fmla="*/ 294227 h 407266"/>
                <a:gd name="connsiteX4" fmla="*/ 683345 w 822877"/>
                <a:gd name="connsiteY4" fmla="*/ 387137 h 407266"/>
                <a:gd name="connsiteX5" fmla="*/ 597347 w 822877"/>
                <a:gd name="connsiteY5" fmla="*/ 407240 h 407266"/>
                <a:gd name="connsiteX6" fmla="*/ 1462 w 822877"/>
                <a:gd name="connsiteY6" fmla="*/ 406962 h 407266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3345 w 822877"/>
                <a:gd name="connsiteY4" fmla="*/ 387137 h 411495"/>
                <a:gd name="connsiteX5" fmla="*/ 597347 w 822877"/>
                <a:gd name="connsiteY5" fmla="*/ 407240 h 411495"/>
                <a:gd name="connsiteX6" fmla="*/ 1462 w 822877"/>
                <a:gd name="connsiteY6" fmla="*/ 411495 h 411495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3345 w 822877"/>
                <a:gd name="connsiteY4" fmla="*/ 387137 h 411495"/>
                <a:gd name="connsiteX5" fmla="*/ 597347 w 822877"/>
                <a:gd name="connsiteY5" fmla="*/ 410640 h 411495"/>
                <a:gd name="connsiteX6" fmla="*/ 1462 w 822877"/>
                <a:gd name="connsiteY6" fmla="*/ 411495 h 411495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7575 w 822877"/>
                <a:gd name="connsiteY4" fmla="*/ 388270 h 411495"/>
                <a:gd name="connsiteX5" fmla="*/ 597347 w 822877"/>
                <a:gd name="connsiteY5" fmla="*/ 410640 h 411495"/>
                <a:gd name="connsiteX6" fmla="*/ 1462 w 822877"/>
                <a:gd name="connsiteY6" fmla="*/ 411495 h 411495"/>
                <a:gd name="connsiteX0" fmla="*/ 5692 w 827107"/>
                <a:gd name="connsiteY0" fmla="*/ 411495 h 411495"/>
                <a:gd name="connsiteX1" fmla="*/ 0 w 827107"/>
                <a:gd name="connsiteY1" fmla="*/ 0 h 411495"/>
                <a:gd name="connsiteX2" fmla="*/ 827076 w 827107"/>
                <a:gd name="connsiteY2" fmla="*/ 212 h 411495"/>
                <a:gd name="connsiteX3" fmla="*/ 826749 w 827107"/>
                <a:gd name="connsiteY3" fmla="*/ 294227 h 411495"/>
                <a:gd name="connsiteX4" fmla="*/ 691805 w 827107"/>
                <a:gd name="connsiteY4" fmla="*/ 388270 h 411495"/>
                <a:gd name="connsiteX5" fmla="*/ 601577 w 827107"/>
                <a:gd name="connsiteY5" fmla="*/ 410640 h 411495"/>
                <a:gd name="connsiteX6" fmla="*/ 5692 w 827107"/>
                <a:gd name="connsiteY6" fmla="*/ 411495 h 411495"/>
                <a:gd name="connsiteX0" fmla="*/ 146 w 827201"/>
                <a:gd name="connsiteY0" fmla="*/ 412628 h 412628"/>
                <a:gd name="connsiteX1" fmla="*/ 94 w 827201"/>
                <a:gd name="connsiteY1" fmla="*/ 0 h 412628"/>
                <a:gd name="connsiteX2" fmla="*/ 827170 w 827201"/>
                <a:gd name="connsiteY2" fmla="*/ 212 h 412628"/>
                <a:gd name="connsiteX3" fmla="*/ 826843 w 827201"/>
                <a:gd name="connsiteY3" fmla="*/ 294227 h 412628"/>
                <a:gd name="connsiteX4" fmla="*/ 691899 w 827201"/>
                <a:gd name="connsiteY4" fmla="*/ 388270 h 412628"/>
                <a:gd name="connsiteX5" fmla="*/ 601671 w 827201"/>
                <a:gd name="connsiteY5" fmla="*/ 410640 h 412628"/>
                <a:gd name="connsiteX6" fmla="*/ 146 w 827201"/>
                <a:gd name="connsiteY6" fmla="*/ 412628 h 41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7201" h="412628">
                  <a:moveTo>
                    <a:pt x="146" y="412628"/>
                  </a:moveTo>
                  <a:cubicBezTo>
                    <a:pt x="-341" y="278107"/>
                    <a:pt x="581" y="134521"/>
                    <a:pt x="94" y="0"/>
                  </a:cubicBezTo>
                  <a:lnTo>
                    <a:pt x="827170" y="212"/>
                  </a:lnTo>
                  <a:cubicBezTo>
                    <a:pt x="827327" y="148588"/>
                    <a:pt x="826840" y="145969"/>
                    <a:pt x="826843" y="294227"/>
                  </a:cubicBezTo>
                  <a:lnTo>
                    <a:pt x="691899" y="388270"/>
                  </a:lnTo>
                  <a:cubicBezTo>
                    <a:pt x="671288" y="400592"/>
                    <a:pt x="643928" y="411202"/>
                    <a:pt x="601671" y="410640"/>
                  </a:cubicBezTo>
                  <a:lnTo>
                    <a:pt x="146" y="412628"/>
                  </a:lnTo>
                  <a:close/>
                </a:path>
              </a:pathLst>
            </a:custGeom>
            <a:gradFill>
              <a:gsLst>
                <a:gs pos="1000">
                  <a:srgbClr val="A9450F">
                    <a:lumMod val="90000"/>
                    <a:lumOff val="10000"/>
                  </a:srgbClr>
                </a:gs>
                <a:gs pos="100000">
                  <a:srgbClr val="FE8015"/>
                </a:gs>
              </a:gsLst>
              <a:lin ang="27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0" name="Titolo 1">
            <a:extLst>
              <a:ext uri="{FF2B5EF4-FFF2-40B4-BE49-F238E27FC236}">
                <a16:creationId xmlns:a16="http://schemas.microsoft.com/office/drawing/2014/main" xmlns="" id="{61D5F34D-B2A5-5746-B5BD-ABC01B0E5799}"/>
              </a:ext>
            </a:extLst>
          </p:cNvPr>
          <p:cNvSpPr txBox="1">
            <a:spLocks/>
          </p:cNvSpPr>
          <p:nvPr/>
        </p:nvSpPr>
        <p:spPr>
          <a:xfrm>
            <a:off x="839538" y="358324"/>
            <a:ext cx="11380776" cy="879512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067" dirty="0">
                <a:solidFill>
                  <a:srgbClr val="314158"/>
                </a:solidFill>
                <a:latin typeface="+mn-lt"/>
                <a:cs typeface="Arial Black" panose="020B0604020202020204" pitchFamily="34" charset="0"/>
              </a:rPr>
              <a:t>ATM Group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xmlns="" id="{CE63F9B0-1EEF-4E40-B1E8-F51624B6F113}"/>
              </a:ext>
            </a:extLst>
          </p:cNvPr>
          <p:cNvGrpSpPr/>
          <p:nvPr/>
        </p:nvGrpSpPr>
        <p:grpSpPr>
          <a:xfrm>
            <a:off x="970873" y="3690727"/>
            <a:ext cx="2069191" cy="1315698"/>
            <a:chOff x="919524" y="2897038"/>
            <a:chExt cx="1960286" cy="1246451"/>
          </a:xfrm>
          <a:effectLst>
            <a:outerShdw blurRad="101600" dist="508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24" name="Rettangolo 5">
              <a:extLst>
                <a:ext uri="{FF2B5EF4-FFF2-40B4-BE49-F238E27FC236}">
                  <a16:creationId xmlns:a16="http://schemas.microsoft.com/office/drawing/2014/main" xmlns="" id="{98A12429-A87E-FF4B-8CA4-FEAF915C2A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9524" y="2897038"/>
              <a:ext cx="1960286" cy="1246451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714 w 1098484"/>
                <a:gd name="connsiteY0" fmla="*/ 112005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0" fmla="*/ 35414 w 1133880"/>
                <a:gd name="connsiteY0" fmla="*/ 409285 h 409285"/>
                <a:gd name="connsiteX1" fmla="*/ 264880 w 1133880"/>
                <a:gd name="connsiteY1" fmla="*/ 305 h 409285"/>
                <a:gd name="connsiteX2" fmla="*/ 1133565 w 1133880"/>
                <a:gd name="connsiteY2" fmla="*/ 0 h 409285"/>
                <a:gd name="connsiteX3" fmla="*/ 1133880 w 1133880"/>
                <a:gd name="connsiteY3" fmla="*/ 296753 h 409285"/>
                <a:gd name="connsiteX4" fmla="*/ 996047 w 1133880"/>
                <a:gd name="connsiteY4" fmla="*/ 386622 h 409285"/>
                <a:gd name="connsiteX5" fmla="*/ 908444 w 1133880"/>
                <a:gd name="connsiteY5" fmla="*/ 409047 h 409285"/>
                <a:gd name="connsiteX6" fmla="*/ 35414 w 1133880"/>
                <a:gd name="connsiteY6" fmla="*/ 409285 h 409285"/>
                <a:gd name="connsiteX0" fmla="*/ 131824 w 967176"/>
                <a:gd name="connsiteY0" fmla="*/ 409285 h 409285"/>
                <a:gd name="connsiteX1" fmla="*/ 98176 w 967176"/>
                <a:gd name="connsiteY1" fmla="*/ 305 h 409285"/>
                <a:gd name="connsiteX2" fmla="*/ 966861 w 967176"/>
                <a:gd name="connsiteY2" fmla="*/ 0 h 409285"/>
                <a:gd name="connsiteX3" fmla="*/ 967176 w 967176"/>
                <a:gd name="connsiteY3" fmla="*/ 296753 h 409285"/>
                <a:gd name="connsiteX4" fmla="*/ 829343 w 967176"/>
                <a:gd name="connsiteY4" fmla="*/ 386622 h 409285"/>
                <a:gd name="connsiteX5" fmla="*/ 741740 w 967176"/>
                <a:gd name="connsiteY5" fmla="*/ 409047 h 409285"/>
                <a:gd name="connsiteX6" fmla="*/ 131824 w 967176"/>
                <a:gd name="connsiteY6" fmla="*/ 409285 h 409285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47685 w 883037"/>
                <a:gd name="connsiteY0" fmla="*/ 409893 h 409893"/>
                <a:gd name="connsiteX1" fmla="*/ 46037 w 883037"/>
                <a:gd name="connsiteY1" fmla="*/ 0 h 409893"/>
                <a:gd name="connsiteX2" fmla="*/ 882722 w 883037"/>
                <a:gd name="connsiteY2" fmla="*/ 608 h 409893"/>
                <a:gd name="connsiteX3" fmla="*/ 883037 w 883037"/>
                <a:gd name="connsiteY3" fmla="*/ 297361 h 409893"/>
                <a:gd name="connsiteX4" fmla="*/ 745204 w 883037"/>
                <a:gd name="connsiteY4" fmla="*/ 387230 h 409893"/>
                <a:gd name="connsiteX5" fmla="*/ 657601 w 883037"/>
                <a:gd name="connsiteY5" fmla="*/ 409655 h 409893"/>
                <a:gd name="connsiteX6" fmla="*/ 47685 w 883037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7000" h="409893">
                  <a:moveTo>
                    <a:pt x="1648" y="409893"/>
                  </a:moveTo>
                  <a:cubicBezTo>
                    <a:pt x="2240" y="227668"/>
                    <a:pt x="1866" y="145803"/>
                    <a:pt x="0" y="0"/>
                  </a:cubicBezTo>
                  <a:lnTo>
                    <a:pt x="836685" y="608"/>
                  </a:lnTo>
                  <a:cubicBezTo>
                    <a:pt x="836842" y="148984"/>
                    <a:pt x="836997" y="149103"/>
                    <a:pt x="837000" y="297361"/>
                  </a:cubicBezTo>
                  <a:lnTo>
                    <a:pt x="699167" y="387230"/>
                  </a:lnTo>
                  <a:cubicBezTo>
                    <a:pt x="677914" y="399036"/>
                    <a:pt x="653821" y="410217"/>
                    <a:pt x="611564" y="409655"/>
                  </a:cubicBezTo>
                  <a:lnTo>
                    <a:pt x="1648" y="409893"/>
                  </a:lnTo>
                  <a:close/>
                </a:path>
              </a:pathLst>
            </a:custGeom>
            <a:gradFill>
              <a:gsLst>
                <a:gs pos="0">
                  <a:srgbClr val="A94515"/>
                </a:gs>
                <a:gs pos="99000">
                  <a:srgbClr val="FE8015"/>
                </a:gs>
              </a:gsLst>
              <a:lin ang="132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5" name="Rettangolo 5">
              <a:extLst>
                <a:ext uri="{FF2B5EF4-FFF2-40B4-BE49-F238E27FC236}">
                  <a16:creationId xmlns:a16="http://schemas.microsoft.com/office/drawing/2014/main" xmlns="" id="{40801378-313C-1F4A-BE89-AA2C60E54A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9007" y="2945791"/>
              <a:ext cx="1862560" cy="1155895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6480 w 1098484"/>
                <a:gd name="connsiteY8" fmla="*/ 23539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0715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714 w 1098484"/>
                <a:gd name="connsiteY0" fmla="*/ 111747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0" fmla="*/ 36065 w 1134531"/>
                <a:gd name="connsiteY0" fmla="*/ 409285 h 409285"/>
                <a:gd name="connsiteX1" fmla="*/ 262321 w 1134531"/>
                <a:gd name="connsiteY1" fmla="*/ 305 h 409285"/>
                <a:gd name="connsiteX2" fmla="*/ 1134216 w 1134531"/>
                <a:gd name="connsiteY2" fmla="*/ 0 h 409285"/>
                <a:gd name="connsiteX3" fmla="*/ 1134531 w 1134531"/>
                <a:gd name="connsiteY3" fmla="*/ 296753 h 409285"/>
                <a:gd name="connsiteX4" fmla="*/ 997982 w 1134531"/>
                <a:gd name="connsiteY4" fmla="*/ 388170 h 409285"/>
                <a:gd name="connsiteX5" fmla="*/ 909095 w 1134531"/>
                <a:gd name="connsiteY5" fmla="*/ 409047 h 409285"/>
                <a:gd name="connsiteX6" fmla="*/ 36065 w 1134531"/>
                <a:gd name="connsiteY6" fmla="*/ 409285 h 409285"/>
                <a:gd name="connsiteX0" fmla="*/ 0 w 1098466"/>
                <a:gd name="connsiteY0" fmla="*/ 409285 h 409285"/>
                <a:gd name="connsiteX1" fmla="*/ 226256 w 1098466"/>
                <a:gd name="connsiteY1" fmla="*/ 305 h 409285"/>
                <a:gd name="connsiteX2" fmla="*/ 1098151 w 1098466"/>
                <a:gd name="connsiteY2" fmla="*/ 0 h 409285"/>
                <a:gd name="connsiteX3" fmla="*/ 1098466 w 1098466"/>
                <a:gd name="connsiteY3" fmla="*/ 296753 h 409285"/>
                <a:gd name="connsiteX4" fmla="*/ 961917 w 1098466"/>
                <a:gd name="connsiteY4" fmla="*/ 388170 h 409285"/>
                <a:gd name="connsiteX5" fmla="*/ 873030 w 1098466"/>
                <a:gd name="connsiteY5" fmla="*/ 409047 h 409285"/>
                <a:gd name="connsiteX6" fmla="*/ 0 w 1098466"/>
                <a:gd name="connsiteY6" fmla="*/ 409285 h 409285"/>
                <a:gd name="connsiteX0" fmla="*/ 96829 w 927781"/>
                <a:gd name="connsiteY0" fmla="*/ 409285 h 409285"/>
                <a:gd name="connsiteX1" fmla="*/ 55571 w 927781"/>
                <a:gd name="connsiteY1" fmla="*/ 305 h 409285"/>
                <a:gd name="connsiteX2" fmla="*/ 927466 w 927781"/>
                <a:gd name="connsiteY2" fmla="*/ 0 h 409285"/>
                <a:gd name="connsiteX3" fmla="*/ 927781 w 927781"/>
                <a:gd name="connsiteY3" fmla="*/ 296753 h 409285"/>
                <a:gd name="connsiteX4" fmla="*/ 791232 w 927781"/>
                <a:gd name="connsiteY4" fmla="*/ 388170 h 409285"/>
                <a:gd name="connsiteX5" fmla="*/ 702345 w 927781"/>
                <a:gd name="connsiteY5" fmla="*/ 409047 h 409285"/>
                <a:gd name="connsiteX6" fmla="*/ 96829 w 927781"/>
                <a:gd name="connsiteY6" fmla="*/ 409285 h 409285"/>
                <a:gd name="connsiteX0" fmla="*/ 50395 w 881347"/>
                <a:gd name="connsiteY0" fmla="*/ 409285 h 409285"/>
                <a:gd name="connsiteX1" fmla="*/ 63379 w 881347"/>
                <a:gd name="connsiteY1" fmla="*/ 305 h 409285"/>
                <a:gd name="connsiteX2" fmla="*/ 881032 w 881347"/>
                <a:gd name="connsiteY2" fmla="*/ 0 h 409285"/>
                <a:gd name="connsiteX3" fmla="*/ 881347 w 881347"/>
                <a:gd name="connsiteY3" fmla="*/ 296753 h 409285"/>
                <a:gd name="connsiteX4" fmla="*/ 744798 w 881347"/>
                <a:gd name="connsiteY4" fmla="*/ 388170 h 409285"/>
                <a:gd name="connsiteX5" fmla="*/ 655911 w 881347"/>
                <a:gd name="connsiteY5" fmla="*/ 409047 h 409285"/>
                <a:gd name="connsiteX6" fmla="*/ 50395 w 881347"/>
                <a:gd name="connsiteY6" fmla="*/ 409285 h 409285"/>
                <a:gd name="connsiteX0" fmla="*/ 0 w 830952"/>
                <a:gd name="connsiteY0" fmla="*/ 409285 h 409285"/>
                <a:gd name="connsiteX1" fmla="*/ 12984 w 830952"/>
                <a:gd name="connsiteY1" fmla="*/ 305 h 409285"/>
                <a:gd name="connsiteX2" fmla="*/ 830637 w 830952"/>
                <a:gd name="connsiteY2" fmla="*/ 0 h 409285"/>
                <a:gd name="connsiteX3" fmla="*/ 830952 w 830952"/>
                <a:gd name="connsiteY3" fmla="*/ 296753 h 409285"/>
                <a:gd name="connsiteX4" fmla="*/ 694403 w 830952"/>
                <a:gd name="connsiteY4" fmla="*/ 388170 h 409285"/>
                <a:gd name="connsiteX5" fmla="*/ 605516 w 830952"/>
                <a:gd name="connsiteY5" fmla="*/ 409047 h 409285"/>
                <a:gd name="connsiteX6" fmla="*/ 0 w 830952"/>
                <a:gd name="connsiteY6" fmla="*/ 409285 h 409285"/>
                <a:gd name="connsiteX0" fmla="*/ 0 w 830952"/>
                <a:gd name="connsiteY0" fmla="*/ 409285 h 409285"/>
                <a:gd name="connsiteX1" fmla="*/ 12984 w 830952"/>
                <a:gd name="connsiteY1" fmla="*/ 305 h 409285"/>
                <a:gd name="connsiteX2" fmla="*/ 830637 w 830952"/>
                <a:gd name="connsiteY2" fmla="*/ 0 h 409285"/>
                <a:gd name="connsiteX3" fmla="*/ 830952 w 830952"/>
                <a:gd name="connsiteY3" fmla="*/ 296753 h 409285"/>
                <a:gd name="connsiteX4" fmla="*/ 694403 w 830952"/>
                <a:gd name="connsiteY4" fmla="*/ 388170 h 409285"/>
                <a:gd name="connsiteX5" fmla="*/ 605516 w 830952"/>
                <a:gd name="connsiteY5" fmla="*/ 409047 h 409285"/>
                <a:gd name="connsiteX6" fmla="*/ 0 w 830952"/>
                <a:gd name="connsiteY6" fmla="*/ 409285 h 409285"/>
                <a:gd name="connsiteX0" fmla="*/ 0 w 830641"/>
                <a:gd name="connsiteY0" fmla="*/ 409285 h 409285"/>
                <a:gd name="connsiteX1" fmla="*/ 12984 w 830641"/>
                <a:gd name="connsiteY1" fmla="*/ 305 h 409285"/>
                <a:gd name="connsiteX2" fmla="*/ 830637 w 830641"/>
                <a:gd name="connsiteY2" fmla="*/ 0 h 409285"/>
                <a:gd name="connsiteX3" fmla="*/ 826779 w 830641"/>
                <a:gd name="connsiteY3" fmla="*/ 295979 h 409285"/>
                <a:gd name="connsiteX4" fmla="*/ 694403 w 830641"/>
                <a:gd name="connsiteY4" fmla="*/ 388170 h 409285"/>
                <a:gd name="connsiteX5" fmla="*/ 605516 w 830641"/>
                <a:gd name="connsiteY5" fmla="*/ 409047 h 409285"/>
                <a:gd name="connsiteX6" fmla="*/ 0 w 830641"/>
                <a:gd name="connsiteY6" fmla="*/ 409285 h 409285"/>
                <a:gd name="connsiteX0" fmla="*/ 0 w 827137"/>
                <a:gd name="connsiteY0" fmla="*/ 408980 h 408980"/>
                <a:gd name="connsiteX1" fmla="*/ 12984 w 827137"/>
                <a:gd name="connsiteY1" fmla="*/ 0 h 408980"/>
                <a:gd name="connsiteX2" fmla="*/ 827106 w 827137"/>
                <a:gd name="connsiteY2" fmla="*/ 2792 h 408980"/>
                <a:gd name="connsiteX3" fmla="*/ 826779 w 827137"/>
                <a:gd name="connsiteY3" fmla="*/ 295674 h 408980"/>
                <a:gd name="connsiteX4" fmla="*/ 694403 w 827137"/>
                <a:gd name="connsiteY4" fmla="*/ 387865 h 408980"/>
                <a:gd name="connsiteX5" fmla="*/ 605516 w 827137"/>
                <a:gd name="connsiteY5" fmla="*/ 408742 h 408980"/>
                <a:gd name="connsiteX6" fmla="*/ 0 w 827137"/>
                <a:gd name="connsiteY6" fmla="*/ 408980 h 408980"/>
                <a:gd name="connsiteX0" fmla="*/ 0 w 827137"/>
                <a:gd name="connsiteY0" fmla="*/ 406400 h 406400"/>
                <a:gd name="connsiteX1" fmla="*/ 8490 w 827137"/>
                <a:gd name="connsiteY1" fmla="*/ 0 h 406400"/>
                <a:gd name="connsiteX2" fmla="*/ 827106 w 827137"/>
                <a:gd name="connsiteY2" fmla="*/ 212 h 406400"/>
                <a:gd name="connsiteX3" fmla="*/ 826779 w 827137"/>
                <a:gd name="connsiteY3" fmla="*/ 293094 h 406400"/>
                <a:gd name="connsiteX4" fmla="*/ 694403 w 827137"/>
                <a:gd name="connsiteY4" fmla="*/ 385285 h 406400"/>
                <a:gd name="connsiteX5" fmla="*/ 605516 w 827137"/>
                <a:gd name="connsiteY5" fmla="*/ 406162 h 406400"/>
                <a:gd name="connsiteX6" fmla="*/ 0 w 827137"/>
                <a:gd name="connsiteY6" fmla="*/ 406400 h 406400"/>
                <a:gd name="connsiteX0" fmla="*/ 1462 w 818647"/>
                <a:gd name="connsiteY0" fmla="*/ 403562 h 406185"/>
                <a:gd name="connsiteX1" fmla="*/ 0 w 818647"/>
                <a:gd name="connsiteY1" fmla="*/ 0 h 406185"/>
                <a:gd name="connsiteX2" fmla="*/ 818616 w 818647"/>
                <a:gd name="connsiteY2" fmla="*/ 212 h 406185"/>
                <a:gd name="connsiteX3" fmla="*/ 818289 w 818647"/>
                <a:gd name="connsiteY3" fmla="*/ 293094 h 406185"/>
                <a:gd name="connsiteX4" fmla="*/ 685913 w 818647"/>
                <a:gd name="connsiteY4" fmla="*/ 385285 h 406185"/>
                <a:gd name="connsiteX5" fmla="*/ 597026 w 818647"/>
                <a:gd name="connsiteY5" fmla="*/ 406162 h 406185"/>
                <a:gd name="connsiteX6" fmla="*/ 1462 w 818647"/>
                <a:gd name="connsiteY6" fmla="*/ 403562 h 406185"/>
                <a:gd name="connsiteX0" fmla="*/ 1462 w 818647"/>
                <a:gd name="connsiteY0" fmla="*/ 403562 h 403870"/>
                <a:gd name="connsiteX1" fmla="*/ 0 w 818647"/>
                <a:gd name="connsiteY1" fmla="*/ 0 h 403870"/>
                <a:gd name="connsiteX2" fmla="*/ 818616 w 818647"/>
                <a:gd name="connsiteY2" fmla="*/ 212 h 403870"/>
                <a:gd name="connsiteX3" fmla="*/ 818289 w 818647"/>
                <a:gd name="connsiteY3" fmla="*/ 293094 h 403870"/>
                <a:gd name="connsiteX4" fmla="*/ 685913 w 818647"/>
                <a:gd name="connsiteY4" fmla="*/ 385285 h 403870"/>
                <a:gd name="connsiteX5" fmla="*/ 597347 w 818647"/>
                <a:gd name="connsiteY5" fmla="*/ 403840 h 403870"/>
                <a:gd name="connsiteX6" fmla="*/ 1462 w 818647"/>
                <a:gd name="connsiteY6" fmla="*/ 403562 h 403870"/>
                <a:gd name="connsiteX0" fmla="*/ 1462 w 818647"/>
                <a:gd name="connsiteY0" fmla="*/ 403562 h 403864"/>
                <a:gd name="connsiteX1" fmla="*/ 0 w 818647"/>
                <a:gd name="connsiteY1" fmla="*/ 0 h 403864"/>
                <a:gd name="connsiteX2" fmla="*/ 818616 w 818647"/>
                <a:gd name="connsiteY2" fmla="*/ 212 h 403864"/>
                <a:gd name="connsiteX3" fmla="*/ 818289 w 818647"/>
                <a:gd name="connsiteY3" fmla="*/ 293094 h 403864"/>
                <a:gd name="connsiteX4" fmla="*/ 684950 w 818647"/>
                <a:gd name="connsiteY4" fmla="*/ 383479 h 403864"/>
                <a:gd name="connsiteX5" fmla="*/ 597347 w 818647"/>
                <a:gd name="connsiteY5" fmla="*/ 403840 h 403864"/>
                <a:gd name="connsiteX6" fmla="*/ 1462 w 818647"/>
                <a:gd name="connsiteY6" fmla="*/ 403562 h 403864"/>
                <a:gd name="connsiteX0" fmla="*/ 1462 w 818647"/>
                <a:gd name="connsiteY0" fmla="*/ 403562 h 403865"/>
                <a:gd name="connsiteX1" fmla="*/ 0 w 818647"/>
                <a:gd name="connsiteY1" fmla="*/ 0 h 403865"/>
                <a:gd name="connsiteX2" fmla="*/ 818616 w 818647"/>
                <a:gd name="connsiteY2" fmla="*/ 212 h 403865"/>
                <a:gd name="connsiteX3" fmla="*/ 818289 w 818647"/>
                <a:gd name="connsiteY3" fmla="*/ 293094 h 403865"/>
                <a:gd name="connsiteX4" fmla="*/ 683345 w 818647"/>
                <a:gd name="connsiteY4" fmla="*/ 383737 h 403865"/>
                <a:gd name="connsiteX5" fmla="*/ 597347 w 818647"/>
                <a:gd name="connsiteY5" fmla="*/ 403840 h 403865"/>
                <a:gd name="connsiteX6" fmla="*/ 1462 w 818647"/>
                <a:gd name="connsiteY6" fmla="*/ 403562 h 403865"/>
                <a:gd name="connsiteX0" fmla="*/ 1462 w 818647"/>
                <a:gd name="connsiteY0" fmla="*/ 403562 h 403866"/>
                <a:gd name="connsiteX1" fmla="*/ 0 w 818647"/>
                <a:gd name="connsiteY1" fmla="*/ 0 h 403866"/>
                <a:gd name="connsiteX2" fmla="*/ 818616 w 818647"/>
                <a:gd name="connsiteY2" fmla="*/ 212 h 403866"/>
                <a:gd name="connsiteX3" fmla="*/ 818289 w 818647"/>
                <a:gd name="connsiteY3" fmla="*/ 293094 h 403866"/>
                <a:gd name="connsiteX4" fmla="*/ 683345 w 818647"/>
                <a:gd name="connsiteY4" fmla="*/ 383737 h 403866"/>
                <a:gd name="connsiteX5" fmla="*/ 597347 w 818647"/>
                <a:gd name="connsiteY5" fmla="*/ 403840 h 403866"/>
                <a:gd name="connsiteX6" fmla="*/ 1462 w 818647"/>
                <a:gd name="connsiteY6" fmla="*/ 403562 h 403866"/>
                <a:gd name="connsiteX0" fmla="*/ 1462 w 818647"/>
                <a:gd name="connsiteY0" fmla="*/ 406750 h 407054"/>
                <a:gd name="connsiteX1" fmla="*/ 0 w 818647"/>
                <a:gd name="connsiteY1" fmla="*/ 3188 h 407054"/>
                <a:gd name="connsiteX2" fmla="*/ 818616 w 818647"/>
                <a:gd name="connsiteY2" fmla="*/ 0 h 407054"/>
                <a:gd name="connsiteX3" fmla="*/ 818289 w 818647"/>
                <a:gd name="connsiteY3" fmla="*/ 296282 h 407054"/>
                <a:gd name="connsiteX4" fmla="*/ 683345 w 818647"/>
                <a:gd name="connsiteY4" fmla="*/ 386925 h 407054"/>
                <a:gd name="connsiteX5" fmla="*/ 597347 w 818647"/>
                <a:gd name="connsiteY5" fmla="*/ 407028 h 407054"/>
                <a:gd name="connsiteX6" fmla="*/ 1462 w 818647"/>
                <a:gd name="connsiteY6" fmla="*/ 406750 h 407054"/>
                <a:gd name="connsiteX0" fmla="*/ 1462 w 818647"/>
                <a:gd name="connsiteY0" fmla="*/ 406962 h 407266"/>
                <a:gd name="connsiteX1" fmla="*/ 0 w 818647"/>
                <a:gd name="connsiteY1" fmla="*/ 0 h 407266"/>
                <a:gd name="connsiteX2" fmla="*/ 818616 w 818647"/>
                <a:gd name="connsiteY2" fmla="*/ 212 h 407266"/>
                <a:gd name="connsiteX3" fmla="*/ 818289 w 818647"/>
                <a:gd name="connsiteY3" fmla="*/ 296494 h 407266"/>
                <a:gd name="connsiteX4" fmla="*/ 683345 w 818647"/>
                <a:gd name="connsiteY4" fmla="*/ 387137 h 407266"/>
                <a:gd name="connsiteX5" fmla="*/ 597347 w 818647"/>
                <a:gd name="connsiteY5" fmla="*/ 407240 h 407266"/>
                <a:gd name="connsiteX6" fmla="*/ 1462 w 818647"/>
                <a:gd name="connsiteY6" fmla="*/ 406962 h 407266"/>
                <a:gd name="connsiteX0" fmla="*/ 1462 w 822519"/>
                <a:gd name="connsiteY0" fmla="*/ 406962 h 407266"/>
                <a:gd name="connsiteX1" fmla="*/ 0 w 822519"/>
                <a:gd name="connsiteY1" fmla="*/ 0 h 407266"/>
                <a:gd name="connsiteX2" fmla="*/ 818616 w 822519"/>
                <a:gd name="connsiteY2" fmla="*/ 212 h 407266"/>
                <a:gd name="connsiteX3" fmla="*/ 822519 w 822519"/>
                <a:gd name="connsiteY3" fmla="*/ 294227 h 407266"/>
                <a:gd name="connsiteX4" fmla="*/ 683345 w 822519"/>
                <a:gd name="connsiteY4" fmla="*/ 387137 h 407266"/>
                <a:gd name="connsiteX5" fmla="*/ 597347 w 822519"/>
                <a:gd name="connsiteY5" fmla="*/ 407240 h 407266"/>
                <a:gd name="connsiteX6" fmla="*/ 1462 w 822519"/>
                <a:gd name="connsiteY6" fmla="*/ 406962 h 407266"/>
                <a:gd name="connsiteX0" fmla="*/ 1462 w 822877"/>
                <a:gd name="connsiteY0" fmla="*/ 406962 h 407266"/>
                <a:gd name="connsiteX1" fmla="*/ 0 w 822877"/>
                <a:gd name="connsiteY1" fmla="*/ 0 h 407266"/>
                <a:gd name="connsiteX2" fmla="*/ 822846 w 822877"/>
                <a:gd name="connsiteY2" fmla="*/ 212 h 407266"/>
                <a:gd name="connsiteX3" fmla="*/ 822519 w 822877"/>
                <a:gd name="connsiteY3" fmla="*/ 294227 h 407266"/>
                <a:gd name="connsiteX4" fmla="*/ 683345 w 822877"/>
                <a:gd name="connsiteY4" fmla="*/ 387137 h 407266"/>
                <a:gd name="connsiteX5" fmla="*/ 597347 w 822877"/>
                <a:gd name="connsiteY5" fmla="*/ 407240 h 407266"/>
                <a:gd name="connsiteX6" fmla="*/ 1462 w 822877"/>
                <a:gd name="connsiteY6" fmla="*/ 406962 h 407266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3345 w 822877"/>
                <a:gd name="connsiteY4" fmla="*/ 387137 h 411495"/>
                <a:gd name="connsiteX5" fmla="*/ 597347 w 822877"/>
                <a:gd name="connsiteY5" fmla="*/ 407240 h 411495"/>
                <a:gd name="connsiteX6" fmla="*/ 1462 w 822877"/>
                <a:gd name="connsiteY6" fmla="*/ 411495 h 411495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3345 w 822877"/>
                <a:gd name="connsiteY4" fmla="*/ 387137 h 411495"/>
                <a:gd name="connsiteX5" fmla="*/ 597347 w 822877"/>
                <a:gd name="connsiteY5" fmla="*/ 410640 h 411495"/>
                <a:gd name="connsiteX6" fmla="*/ 1462 w 822877"/>
                <a:gd name="connsiteY6" fmla="*/ 411495 h 411495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7575 w 822877"/>
                <a:gd name="connsiteY4" fmla="*/ 388270 h 411495"/>
                <a:gd name="connsiteX5" fmla="*/ 597347 w 822877"/>
                <a:gd name="connsiteY5" fmla="*/ 410640 h 411495"/>
                <a:gd name="connsiteX6" fmla="*/ 1462 w 822877"/>
                <a:gd name="connsiteY6" fmla="*/ 411495 h 411495"/>
                <a:gd name="connsiteX0" fmla="*/ 5692 w 827107"/>
                <a:gd name="connsiteY0" fmla="*/ 411495 h 411495"/>
                <a:gd name="connsiteX1" fmla="*/ 0 w 827107"/>
                <a:gd name="connsiteY1" fmla="*/ 0 h 411495"/>
                <a:gd name="connsiteX2" fmla="*/ 827076 w 827107"/>
                <a:gd name="connsiteY2" fmla="*/ 212 h 411495"/>
                <a:gd name="connsiteX3" fmla="*/ 826749 w 827107"/>
                <a:gd name="connsiteY3" fmla="*/ 294227 h 411495"/>
                <a:gd name="connsiteX4" fmla="*/ 691805 w 827107"/>
                <a:gd name="connsiteY4" fmla="*/ 388270 h 411495"/>
                <a:gd name="connsiteX5" fmla="*/ 601577 w 827107"/>
                <a:gd name="connsiteY5" fmla="*/ 410640 h 411495"/>
                <a:gd name="connsiteX6" fmla="*/ 5692 w 827107"/>
                <a:gd name="connsiteY6" fmla="*/ 411495 h 411495"/>
                <a:gd name="connsiteX0" fmla="*/ 146 w 827201"/>
                <a:gd name="connsiteY0" fmla="*/ 412628 h 412628"/>
                <a:gd name="connsiteX1" fmla="*/ 94 w 827201"/>
                <a:gd name="connsiteY1" fmla="*/ 0 h 412628"/>
                <a:gd name="connsiteX2" fmla="*/ 827170 w 827201"/>
                <a:gd name="connsiteY2" fmla="*/ 212 h 412628"/>
                <a:gd name="connsiteX3" fmla="*/ 826843 w 827201"/>
                <a:gd name="connsiteY3" fmla="*/ 294227 h 412628"/>
                <a:gd name="connsiteX4" fmla="*/ 691899 w 827201"/>
                <a:gd name="connsiteY4" fmla="*/ 388270 h 412628"/>
                <a:gd name="connsiteX5" fmla="*/ 601671 w 827201"/>
                <a:gd name="connsiteY5" fmla="*/ 410640 h 412628"/>
                <a:gd name="connsiteX6" fmla="*/ 146 w 827201"/>
                <a:gd name="connsiteY6" fmla="*/ 412628 h 41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7201" h="412628">
                  <a:moveTo>
                    <a:pt x="146" y="412628"/>
                  </a:moveTo>
                  <a:cubicBezTo>
                    <a:pt x="-341" y="278107"/>
                    <a:pt x="581" y="134521"/>
                    <a:pt x="94" y="0"/>
                  </a:cubicBezTo>
                  <a:lnTo>
                    <a:pt x="827170" y="212"/>
                  </a:lnTo>
                  <a:cubicBezTo>
                    <a:pt x="827327" y="148588"/>
                    <a:pt x="826840" y="145969"/>
                    <a:pt x="826843" y="294227"/>
                  </a:cubicBezTo>
                  <a:lnTo>
                    <a:pt x="691899" y="388270"/>
                  </a:lnTo>
                  <a:cubicBezTo>
                    <a:pt x="671288" y="400592"/>
                    <a:pt x="643928" y="411202"/>
                    <a:pt x="601671" y="410640"/>
                  </a:cubicBezTo>
                  <a:lnTo>
                    <a:pt x="146" y="412628"/>
                  </a:lnTo>
                  <a:close/>
                </a:path>
              </a:pathLst>
            </a:custGeom>
            <a:gradFill>
              <a:gsLst>
                <a:gs pos="1000">
                  <a:srgbClr val="A9450F">
                    <a:lumMod val="90000"/>
                    <a:lumOff val="10000"/>
                  </a:srgbClr>
                </a:gs>
                <a:gs pos="100000">
                  <a:srgbClr val="FE8015"/>
                </a:gs>
              </a:gsLst>
              <a:lin ang="27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6" name="Titolo 1">
            <a:extLst>
              <a:ext uri="{FF2B5EF4-FFF2-40B4-BE49-F238E27FC236}">
                <a16:creationId xmlns:a16="http://schemas.microsoft.com/office/drawing/2014/main" xmlns="" id="{8EB7F47D-18B3-2F4A-A43F-2B582804B7EC}"/>
              </a:ext>
            </a:extLst>
          </p:cNvPr>
          <p:cNvSpPr txBox="1">
            <a:spLocks/>
          </p:cNvSpPr>
          <p:nvPr/>
        </p:nvSpPr>
        <p:spPr>
          <a:xfrm>
            <a:off x="984318" y="3686866"/>
            <a:ext cx="2030199" cy="1302386"/>
          </a:xfrm>
          <a:prstGeom prst="rect">
            <a:avLst/>
          </a:prstGeom>
        </p:spPr>
        <p:txBody>
          <a:bodyPr vert="horz" lIns="96520" tIns="48260" rIns="96520" bIns="482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795" dirty="0">
                <a:solidFill>
                  <a:schemeClr val="bg1"/>
                </a:solidFill>
                <a:latin typeface="+mn-lt"/>
              </a:rPr>
              <a:t>Joint Stock Company </a:t>
            </a:r>
            <a:r>
              <a:rPr lang="it-IT" sz="1795" dirty="0" err="1">
                <a:solidFill>
                  <a:schemeClr val="bg1"/>
                </a:solidFill>
                <a:latin typeface="+mn-lt"/>
              </a:rPr>
              <a:t>owned</a:t>
            </a:r>
            <a:r>
              <a:rPr lang="it-IT" sz="1795" dirty="0">
                <a:solidFill>
                  <a:schemeClr val="bg1"/>
                </a:solidFill>
                <a:latin typeface="+mn-lt"/>
              </a:rPr>
              <a:t> by the </a:t>
            </a:r>
            <a:r>
              <a:rPr lang="it-IT" sz="1795" dirty="0" err="1">
                <a:solidFill>
                  <a:schemeClr val="bg1"/>
                </a:solidFill>
                <a:latin typeface="+mn-lt"/>
              </a:rPr>
              <a:t>Municipality</a:t>
            </a:r>
            <a:endParaRPr lang="it-IT" sz="1795" dirty="0">
              <a:solidFill>
                <a:schemeClr val="bg1"/>
              </a:solidFill>
              <a:latin typeface="+mn-lt"/>
            </a:endParaRPr>
          </a:p>
          <a:p>
            <a:r>
              <a:rPr lang="it-IT" sz="1795" dirty="0">
                <a:solidFill>
                  <a:schemeClr val="bg1"/>
                </a:solidFill>
                <a:latin typeface="+mn-lt"/>
              </a:rPr>
              <a:t>Of Milan </a:t>
            </a:r>
          </a:p>
        </p:txBody>
      </p:sp>
      <p:sp>
        <p:nvSpPr>
          <p:cNvPr id="27" name="Titolo 1">
            <a:extLst>
              <a:ext uri="{FF2B5EF4-FFF2-40B4-BE49-F238E27FC236}">
                <a16:creationId xmlns:a16="http://schemas.microsoft.com/office/drawing/2014/main" xmlns="" id="{403EC8AB-7875-9E4A-8ED3-DD2358A56913}"/>
              </a:ext>
            </a:extLst>
          </p:cNvPr>
          <p:cNvSpPr txBox="1">
            <a:spLocks/>
          </p:cNvSpPr>
          <p:nvPr/>
        </p:nvSpPr>
        <p:spPr>
          <a:xfrm>
            <a:off x="5416924" y="3686865"/>
            <a:ext cx="2030608" cy="1302385"/>
          </a:xfrm>
          <a:prstGeom prst="rect">
            <a:avLst/>
          </a:prstGeom>
        </p:spPr>
        <p:txBody>
          <a:bodyPr vert="horz" lIns="96520" tIns="48260" rIns="96520" bIns="482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795" dirty="0">
                <a:solidFill>
                  <a:schemeClr val="bg1"/>
                </a:solidFill>
                <a:latin typeface="+mn-lt"/>
              </a:rPr>
              <a:t>Innovative Service and System for </a:t>
            </a:r>
            <a:r>
              <a:rPr lang="it-IT" sz="1795" dirty="0" err="1">
                <a:solidFill>
                  <a:schemeClr val="bg1"/>
                </a:solidFill>
                <a:latin typeface="+mn-lt"/>
              </a:rPr>
              <a:t>sustainable</a:t>
            </a:r>
            <a:r>
              <a:rPr lang="it-IT" sz="1795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sz="1795" dirty="0" err="1">
                <a:solidFill>
                  <a:schemeClr val="bg1"/>
                </a:solidFill>
                <a:latin typeface="+mn-lt"/>
              </a:rPr>
              <a:t>mobility</a:t>
            </a:r>
            <a:endParaRPr lang="it-IT" sz="1795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" name="Titolo 1">
            <a:extLst>
              <a:ext uri="{FF2B5EF4-FFF2-40B4-BE49-F238E27FC236}">
                <a16:creationId xmlns:a16="http://schemas.microsoft.com/office/drawing/2014/main" xmlns="" id="{79F42DE6-BC37-DE44-A407-845A5D6285AB}"/>
              </a:ext>
            </a:extLst>
          </p:cNvPr>
          <p:cNvSpPr txBox="1">
            <a:spLocks/>
          </p:cNvSpPr>
          <p:nvPr/>
        </p:nvSpPr>
        <p:spPr>
          <a:xfrm>
            <a:off x="9871735" y="3590152"/>
            <a:ext cx="2013808" cy="1310177"/>
          </a:xfrm>
          <a:prstGeom prst="rect">
            <a:avLst/>
          </a:prstGeom>
        </p:spPr>
        <p:txBody>
          <a:bodyPr vert="horz" lIns="96520" tIns="48260" rIns="96520" bIns="4826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795" dirty="0">
                <a:solidFill>
                  <a:schemeClr val="bg1"/>
                </a:solidFill>
                <a:latin typeface="+mn-lt"/>
              </a:rPr>
              <a:t>International Development</a:t>
            </a:r>
          </a:p>
        </p:txBody>
      </p:sp>
      <p:sp>
        <p:nvSpPr>
          <p:cNvPr id="29" name="Titolo 1">
            <a:extLst>
              <a:ext uri="{FF2B5EF4-FFF2-40B4-BE49-F238E27FC236}">
                <a16:creationId xmlns:a16="http://schemas.microsoft.com/office/drawing/2014/main" xmlns="" id="{66F63F94-5D83-F74D-9B24-7DB19276155B}"/>
              </a:ext>
            </a:extLst>
          </p:cNvPr>
          <p:cNvSpPr txBox="1">
            <a:spLocks/>
          </p:cNvSpPr>
          <p:nvPr/>
        </p:nvSpPr>
        <p:spPr>
          <a:xfrm>
            <a:off x="7547618" y="3686865"/>
            <a:ext cx="2030608" cy="1302385"/>
          </a:xfrm>
          <a:prstGeom prst="rect">
            <a:avLst/>
          </a:prstGeom>
        </p:spPr>
        <p:txBody>
          <a:bodyPr vert="horz" lIns="96520" tIns="48260" rIns="96520" bIns="482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795" dirty="0">
                <a:solidFill>
                  <a:schemeClr val="bg1"/>
                </a:solidFill>
                <a:latin typeface="+mn-lt"/>
              </a:rPr>
              <a:t>Technology and </a:t>
            </a:r>
            <a:r>
              <a:rPr lang="it-IT" sz="1795" dirty="0" err="1">
                <a:solidFill>
                  <a:schemeClr val="bg1"/>
                </a:solidFill>
                <a:latin typeface="+mn-lt"/>
              </a:rPr>
              <a:t>digital</a:t>
            </a:r>
            <a:r>
              <a:rPr lang="it-IT" sz="1795" dirty="0">
                <a:solidFill>
                  <a:schemeClr val="bg1"/>
                </a:solidFill>
                <a:latin typeface="+mn-lt"/>
              </a:rPr>
              <a:t> transformation </a:t>
            </a:r>
          </a:p>
          <a:p>
            <a:r>
              <a:rPr lang="it-IT" sz="1795" dirty="0">
                <a:solidFill>
                  <a:schemeClr val="bg1"/>
                </a:solidFill>
                <a:latin typeface="+mn-lt"/>
              </a:rPr>
              <a:t>for Smart City</a:t>
            </a:r>
          </a:p>
        </p:txBody>
      </p:sp>
      <p:sp>
        <p:nvSpPr>
          <p:cNvPr id="30" name="Titolo 1">
            <a:extLst>
              <a:ext uri="{FF2B5EF4-FFF2-40B4-BE49-F238E27FC236}">
                <a16:creationId xmlns:a16="http://schemas.microsoft.com/office/drawing/2014/main" xmlns="" id="{32CDFDF0-8D89-9644-8588-4DA28B3FBDC5}"/>
              </a:ext>
            </a:extLst>
          </p:cNvPr>
          <p:cNvSpPr txBox="1">
            <a:spLocks/>
          </p:cNvSpPr>
          <p:nvPr/>
        </p:nvSpPr>
        <p:spPr>
          <a:xfrm>
            <a:off x="3189518" y="3686866"/>
            <a:ext cx="2030608" cy="1310178"/>
          </a:xfrm>
          <a:prstGeom prst="rect">
            <a:avLst/>
          </a:prstGeom>
        </p:spPr>
        <p:txBody>
          <a:bodyPr vert="horz" lIns="96520" tIns="48260" rIns="96520" bIns="482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795" dirty="0">
                <a:solidFill>
                  <a:schemeClr val="bg1"/>
                </a:solidFill>
                <a:latin typeface="+mn-lt"/>
              </a:rPr>
              <a:t>Public </a:t>
            </a:r>
            <a:r>
              <a:rPr lang="it-IT" sz="1795" dirty="0" err="1">
                <a:solidFill>
                  <a:schemeClr val="bg1"/>
                </a:solidFill>
                <a:latin typeface="+mn-lt"/>
              </a:rPr>
              <a:t>Transport</a:t>
            </a:r>
            <a:r>
              <a:rPr lang="it-IT" sz="1795" dirty="0">
                <a:solidFill>
                  <a:schemeClr val="bg1"/>
                </a:solidFill>
                <a:latin typeface="+mn-lt"/>
              </a:rPr>
              <a:t> </a:t>
            </a:r>
          </a:p>
          <a:p>
            <a:r>
              <a:rPr lang="it-IT" sz="1795" dirty="0">
                <a:solidFill>
                  <a:schemeClr val="bg1"/>
                </a:solidFill>
                <a:latin typeface="+mn-lt"/>
              </a:rPr>
              <a:t>Company in Milan </a:t>
            </a:r>
          </a:p>
          <a:p>
            <a:r>
              <a:rPr lang="it-IT" sz="1795" dirty="0">
                <a:solidFill>
                  <a:schemeClr val="bg1"/>
                </a:solidFill>
                <a:latin typeface="+mn-lt"/>
              </a:rPr>
              <a:t>and in 96 </a:t>
            </a:r>
            <a:r>
              <a:rPr lang="it-IT" sz="1795" dirty="0" err="1">
                <a:solidFill>
                  <a:schemeClr val="bg1"/>
                </a:solidFill>
                <a:latin typeface="+mn-lt"/>
              </a:rPr>
              <a:t>Municipalities</a:t>
            </a:r>
            <a:r>
              <a:rPr lang="it-IT" sz="1795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5441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E034B128-54EA-F04B-8BEC-DC198F57DC5E}"/>
              </a:ext>
            </a:extLst>
          </p:cNvPr>
          <p:cNvGrpSpPr/>
          <p:nvPr/>
        </p:nvGrpSpPr>
        <p:grpSpPr>
          <a:xfrm>
            <a:off x="6905352" y="2707397"/>
            <a:ext cx="2510867" cy="1214693"/>
            <a:chOff x="6595727" y="2527079"/>
            <a:chExt cx="2378716" cy="1150762"/>
          </a:xfrm>
          <a:effectLst>
            <a:outerShdw blurRad="101600" dist="508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4" name="Rettangolo 5">
              <a:extLst>
                <a:ext uri="{FF2B5EF4-FFF2-40B4-BE49-F238E27FC236}">
                  <a16:creationId xmlns:a16="http://schemas.microsoft.com/office/drawing/2014/main" xmlns="" id="{ED8EED8E-DF5E-7944-A59C-B498ABCA9E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5727" y="2527079"/>
              <a:ext cx="2378716" cy="1150762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484" h="409285">
                  <a:moveTo>
                    <a:pt x="136480" y="23539"/>
                  </a:moveTo>
                  <a:cubicBezTo>
                    <a:pt x="175865" y="-528"/>
                    <a:pt x="210834" y="1146"/>
                    <a:pt x="229484" y="305"/>
                  </a:cubicBezTo>
                  <a:lnTo>
                    <a:pt x="1098169" y="0"/>
                  </a:lnTo>
                  <a:cubicBezTo>
                    <a:pt x="1098326" y="148376"/>
                    <a:pt x="1098481" y="148495"/>
                    <a:pt x="1098484" y="296753"/>
                  </a:cubicBezTo>
                  <a:lnTo>
                    <a:pt x="960651" y="386622"/>
                  </a:lnTo>
                  <a:cubicBezTo>
                    <a:pt x="939398" y="398428"/>
                    <a:pt x="915305" y="409609"/>
                    <a:pt x="873048" y="409047"/>
                  </a:cubicBezTo>
                  <a:lnTo>
                    <a:pt x="18" y="409285"/>
                  </a:lnTo>
                  <a:cubicBezTo>
                    <a:pt x="57" y="260883"/>
                    <a:pt x="-252" y="260407"/>
                    <a:pt x="714" y="112005"/>
                  </a:cubicBezTo>
                  <a:cubicBezTo>
                    <a:pt x="8331" y="107566"/>
                    <a:pt x="110492" y="40361"/>
                    <a:pt x="136480" y="23539"/>
                  </a:cubicBezTo>
                  <a:close/>
                </a:path>
              </a:pathLst>
            </a:custGeom>
            <a:gradFill>
              <a:gsLst>
                <a:gs pos="0">
                  <a:srgbClr val="347CBD"/>
                </a:gs>
                <a:gs pos="99000">
                  <a:srgbClr val="7BB7E5"/>
                </a:gs>
              </a:gsLst>
              <a:lin ang="132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ttangolo 5">
              <a:extLst>
                <a:ext uri="{FF2B5EF4-FFF2-40B4-BE49-F238E27FC236}">
                  <a16:creationId xmlns:a16="http://schemas.microsoft.com/office/drawing/2014/main" xmlns="" id="{B4160E42-E44C-9B41-A578-DDC6DB72BC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2070" y="2571781"/>
              <a:ext cx="2286904" cy="1060083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6480 w 1098484"/>
                <a:gd name="connsiteY8" fmla="*/ 23539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0715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484" h="409285">
                  <a:moveTo>
                    <a:pt x="133912" y="21991"/>
                  </a:moveTo>
                  <a:cubicBezTo>
                    <a:pt x="173297" y="-2076"/>
                    <a:pt x="207945" y="372"/>
                    <a:pt x="226274" y="305"/>
                  </a:cubicBezTo>
                  <a:lnTo>
                    <a:pt x="1098169" y="0"/>
                  </a:lnTo>
                  <a:cubicBezTo>
                    <a:pt x="1098326" y="148376"/>
                    <a:pt x="1098481" y="148495"/>
                    <a:pt x="1098484" y="296753"/>
                  </a:cubicBezTo>
                  <a:lnTo>
                    <a:pt x="961935" y="388170"/>
                  </a:lnTo>
                  <a:cubicBezTo>
                    <a:pt x="940682" y="399976"/>
                    <a:pt x="915305" y="409609"/>
                    <a:pt x="873048" y="409047"/>
                  </a:cubicBezTo>
                  <a:lnTo>
                    <a:pt x="18" y="409285"/>
                  </a:lnTo>
                  <a:cubicBezTo>
                    <a:pt x="57" y="260883"/>
                    <a:pt x="-252" y="260149"/>
                    <a:pt x="714" y="111747"/>
                  </a:cubicBezTo>
                  <a:cubicBezTo>
                    <a:pt x="8331" y="107308"/>
                    <a:pt x="107924" y="38813"/>
                    <a:pt x="133912" y="21991"/>
                  </a:cubicBezTo>
                  <a:close/>
                </a:path>
              </a:pathLst>
            </a:custGeom>
            <a:gradFill>
              <a:gsLst>
                <a:gs pos="0">
                  <a:srgbClr val="1F6AB1"/>
                </a:gs>
                <a:gs pos="100000">
                  <a:srgbClr val="7FBBE6"/>
                </a:gs>
              </a:gsLst>
              <a:lin ang="27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xmlns="" id="{DC16697B-C364-CC48-BDDD-7632B1586743}"/>
              </a:ext>
            </a:extLst>
          </p:cNvPr>
          <p:cNvGrpSpPr/>
          <p:nvPr/>
        </p:nvGrpSpPr>
        <p:grpSpPr>
          <a:xfrm>
            <a:off x="9917319" y="4441480"/>
            <a:ext cx="2510867" cy="1214693"/>
            <a:chOff x="9398767" y="5498052"/>
            <a:chExt cx="2378716" cy="1150762"/>
          </a:xfrm>
          <a:effectLst>
            <a:outerShdw blurRad="101600" dist="508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7" name="Rettangolo 5">
              <a:extLst>
                <a:ext uri="{FF2B5EF4-FFF2-40B4-BE49-F238E27FC236}">
                  <a16:creationId xmlns:a16="http://schemas.microsoft.com/office/drawing/2014/main" xmlns="" id="{65EC5B3F-5C85-3F44-8D21-AA1AB97EA9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98767" y="5498052"/>
              <a:ext cx="2378716" cy="1150762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484" h="409285">
                  <a:moveTo>
                    <a:pt x="136480" y="23539"/>
                  </a:moveTo>
                  <a:cubicBezTo>
                    <a:pt x="175865" y="-528"/>
                    <a:pt x="210834" y="1146"/>
                    <a:pt x="229484" y="305"/>
                  </a:cubicBezTo>
                  <a:lnTo>
                    <a:pt x="1098169" y="0"/>
                  </a:lnTo>
                  <a:cubicBezTo>
                    <a:pt x="1098326" y="148376"/>
                    <a:pt x="1098481" y="148495"/>
                    <a:pt x="1098484" y="296753"/>
                  </a:cubicBezTo>
                  <a:lnTo>
                    <a:pt x="960651" y="386622"/>
                  </a:lnTo>
                  <a:cubicBezTo>
                    <a:pt x="939398" y="398428"/>
                    <a:pt x="915305" y="409609"/>
                    <a:pt x="873048" y="409047"/>
                  </a:cubicBezTo>
                  <a:lnTo>
                    <a:pt x="18" y="409285"/>
                  </a:lnTo>
                  <a:cubicBezTo>
                    <a:pt x="57" y="260883"/>
                    <a:pt x="-252" y="260407"/>
                    <a:pt x="714" y="112005"/>
                  </a:cubicBezTo>
                  <a:cubicBezTo>
                    <a:pt x="8331" y="107566"/>
                    <a:pt x="110492" y="40361"/>
                    <a:pt x="136480" y="23539"/>
                  </a:cubicBezTo>
                  <a:close/>
                </a:path>
              </a:pathLst>
            </a:custGeom>
            <a:gradFill>
              <a:gsLst>
                <a:gs pos="0">
                  <a:srgbClr val="266B32"/>
                </a:gs>
                <a:gs pos="99000">
                  <a:srgbClr val="84BD00"/>
                </a:gs>
              </a:gsLst>
              <a:lin ang="132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ttangolo 5">
              <a:extLst>
                <a:ext uri="{FF2B5EF4-FFF2-40B4-BE49-F238E27FC236}">
                  <a16:creationId xmlns:a16="http://schemas.microsoft.com/office/drawing/2014/main" xmlns="" id="{3922EDF6-AB12-6D4D-AC96-66F5935188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45110" y="5542754"/>
              <a:ext cx="2286904" cy="1060083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6480 w 1098484"/>
                <a:gd name="connsiteY8" fmla="*/ 23539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0715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484" h="409285">
                  <a:moveTo>
                    <a:pt x="133912" y="21991"/>
                  </a:moveTo>
                  <a:cubicBezTo>
                    <a:pt x="173297" y="-2076"/>
                    <a:pt x="207945" y="372"/>
                    <a:pt x="226274" y="305"/>
                  </a:cubicBezTo>
                  <a:lnTo>
                    <a:pt x="1098169" y="0"/>
                  </a:lnTo>
                  <a:cubicBezTo>
                    <a:pt x="1098326" y="148376"/>
                    <a:pt x="1098481" y="148495"/>
                    <a:pt x="1098484" y="296753"/>
                  </a:cubicBezTo>
                  <a:lnTo>
                    <a:pt x="961935" y="388170"/>
                  </a:lnTo>
                  <a:cubicBezTo>
                    <a:pt x="940682" y="399976"/>
                    <a:pt x="915305" y="409609"/>
                    <a:pt x="873048" y="409047"/>
                  </a:cubicBezTo>
                  <a:lnTo>
                    <a:pt x="18" y="409285"/>
                  </a:lnTo>
                  <a:cubicBezTo>
                    <a:pt x="57" y="260883"/>
                    <a:pt x="-252" y="260149"/>
                    <a:pt x="714" y="111747"/>
                  </a:cubicBezTo>
                  <a:cubicBezTo>
                    <a:pt x="8331" y="107308"/>
                    <a:pt x="107924" y="38813"/>
                    <a:pt x="133912" y="21991"/>
                  </a:cubicBezTo>
                  <a:close/>
                </a:path>
              </a:pathLst>
            </a:custGeom>
            <a:gradFill>
              <a:gsLst>
                <a:gs pos="0">
                  <a:srgbClr val="266B32"/>
                </a:gs>
                <a:gs pos="100000">
                  <a:srgbClr val="84BD00"/>
                </a:gs>
              </a:gsLst>
              <a:lin ang="27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xmlns="" id="{7A1CCB5D-D031-2A46-9C86-40F3A5ECA13D}"/>
              </a:ext>
            </a:extLst>
          </p:cNvPr>
          <p:cNvGrpSpPr/>
          <p:nvPr/>
        </p:nvGrpSpPr>
        <p:grpSpPr>
          <a:xfrm>
            <a:off x="9921185" y="2660211"/>
            <a:ext cx="2510867" cy="1214693"/>
            <a:chOff x="11796939" y="1691356"/>
            <a:chExt cx="2378716" cy="1150762"/>
          </a:xfrm>
          <a:effectLst>
            <a:outerShdw blurRad="101600" dist="508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10" name="Rettangolo 5">
              <a:extLst>
                <a:ext uri="{FF2B5EF4-FFF2-40B4-BE49-F238E27FC236}">
                  <a16:creationId xmlns:a16="http://schemas.microsoft.com/office/drawing/2014/main" xmlns="" id="{D23DFFCF-141B-8149-99F3-A2A314D87F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96939" y="1691356"/>
              <a:ext cx="2378716" cy="1150762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484" h="409285">
                  <a:moveTo>
                    <a:pt x="136480" y="23539"/>
                  </a:moveTo>
                  <a:cubicBezTo>
                    <a:pt x="175865" y="-528"/>
                    <a:pt x="210834" y="1146"/>
                    <a:pt x="229484" y="305"/>
                  </a:cubicBezTo>
                  <a:lnTo>
                    <a:pt x="1098169" y="0"/>
                  </a:lnTo>
                  <a:cubicBezTo>
                    <a:pt x="1098326" y="148376"/>
                    <a:pt x="1098481" y="148495"/>
                    <a:pt x="1098484" y="296753"/>
                  </a:cubicBezTo>
                  <a:lnTo>
                    <a:pt x="960651" y="386622"/>
                  </a:lnTo>
                  <a:cubicBezTo>
                    <a:pt x="939398" y="398428"/>
                    <a:pt x="915305" y="409609"/>
                    <a:pt x="873048" y="409047"/>
                  </a:cubicBezTo>
                  <a:lnTo>
                    <a:pt x="18" y="409285"/>
                  </a:lnTo>
                  <a:cubicBezTo>
                    <a:pt x="57" y="260883"/>
                    <a:pt x="-252" y="260407"/>
                    <a:pt x="714" y="112005"/>
                  </a:cubicBezTo>
                  <a:cubicBezTo>
                    <a:pt x="8331" y="107566"/>
                    <a:pt x="110492" y="40361"/>
                    <a:pt x="136480" y="23539"/>
                  </a:cubicBezTo>
                  <a:close/>
                </a:path>
              </a:pathLst>
            </a:custGeom>
            <a:gradFill>
              <a:gsLst>
                <a:gs pos="0">
                  <a:srgbClr val="192A46"/>
                </a:gs>
                <a:gs pos="99000">
                  <a:srgbClr val="515D8A"/>
                </a:gs>
              </a:gsLst>
              <a:lin ang="132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ttangolo 5">
              <a:extLst>
                <a:ext uri="{FF2B5EF4-FFF2-40B4-BE49-F238E27FC236}">
                  <a16:creationId xmlns:a16="http://schemas.microsoft.com/office/drawing/2014/main" xmlns="" id="{91B813A3-A197-F04C-AA53-BB3C57F746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43282" y="1736058"/>
              <a:ext cx="2286904" cy="1060083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6480 w 1098484"/>
                <a:gd name="connsiteY8" fmla="*/ 23539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0715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484" h="409285">
                  <a:moveTo>
                    <a:pt x="133912" y="21991"/>
                  </a:moveTo>
                  <a:cubicBezTo>
                    <a:pt x="173297" y="-2076"/>
                    <a:pt x="207945" y="372"/>
                    <a:pt x="226274" y="305"/>
                  </a:cubicBezTo>
                  <a:lnTo>
                    <a:pt x="1098169" y="0"/>
                  </a:lnTo>
                  <a:cubicBezTo>
                    <a:pt x="1098326" y="148376"/>
                    <a:pt x="1098481" y="148495"/>
                    <a:pt x="1098484" y="296753"/>
                  </a:cubicBezTo>
                  <a:lnTo>
                    <a:pt x="961935" y="388170"/>
                  </a:lnTo>
                  <a:cubicBezTo>
                    <a:pt x="940682" y="399976"/>
                    <a:pt x="915305" y="409609"/>
                    <a:pt x="873048" y="409047"/>
                  </a:cubicBezTo>
                  <a:lnTo>
                    <a:pt x="18" y="409285"/>
                  </a:lnTo>
                  <a:cubicBezTo>
                    <a:pt x="57" y="260883"/>
                    <a:pt x="-252" y="260149"/>
                    <a:pt x="714" y="111747"/>
                  </a:cubicBezTo>
                  <a:cubicBezTo>
                    <a:pt x="8331" y="107308"/>
                    <a:pt x="107924" y="38813"/>
                    <a:pt x="133912" y="21991"/>
                  </a:cubicBezTo>
                  <a:close/>
                </a:path>
              </a:pathLst>
            </a:custGeom>
            <a:gradFill>
              <a:gsLst>
                <a:gs pos="0">
                  <a:srgbClr val="192A46"/>
                </a:gs>
                <a:gs pos="100000">
                  <a:srgbClr val="515D8A"/>
                </a:gs>
              </a:gsLst>
              <a:lin ang="27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xmlns="" id="{34E81052-94A5-264C-AC08-E19E9ED13AE3}"/>
              </a:ext>
            </a:extLst>
          </p:cNvPr>
          <p:cNvGrpSpPr/>
          <p:nvPr/>
        </p:nvGrpSpPr>
        <p:grpSpPr>
          <a:xfrm>
            <a:off x="9924507" y="1026860"/>
            <a:ext cx="2510867" cy="1214693"/>
            <a:chOff x="11123486" y="179641"/>
            <a:chExt cx="2378716" cy="1150762"/>
          </a:xfrm>
          <a:effectLst>
            <a:outerShdw blurRad="101600" dist="508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13" name="Rettangolo 5">
              <a:extLst>
                <a:ext uri="{FF2B5EF4-FFF2-40B4-BE49-F238E27FC236}">
                  <a16:creationId xmlns:a16="http://schemas.microsoft.com/office/drawing/2014/main" xmlns="" id="{DE1678B7-D7D6-374E-A45C-C25AB4B890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23486" y="179641"/>
              <a:ext cx="2378716" cy="1150762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484" h="409285">
                  <a:moveTo>
                    <a:pt x="136480" y="23539"/>
                  </a:moveTo>
                  <a:cubicBezTo>
                    <a:pt x="175865" y="-528"/>
                    <a:pt x="210834" y="1146"/>
                    <a:pt x="229484" y="305"/>
                  </a:cubicBezTo>
                  <a:lnTo>
                    <a:pt x="1098169" y="0"/>
                  </a:lnTo>
                  <a:cubicBezTo>
                    <a:pt x="1098326" y="148376"/>
                    <a:pt x="1098481" y="148495"/>
                    <a:pt x="1098484" y="296753"/>
                  </a:cubicBezTo>
                  <a:lnTo>
                    <a:pt x="960651" y="386622"/>
                  </a:lnTo>
                  <a:cubicBezTo>
                    <a:pt x="939398" y="398428"/>
                    <a:pt x="915305" y="409609"/>
                    <a:pt x="873048" y="409047"/>
                  </a:cubicBezTo>
                  <a:lnTo>
                    <a:pt x="18" y="409285"/>
                  </a:lnTo>
                  <a:cubicBezTo>
                    <a:pt x="57" y="260883"/>
                    <a:pt x="-252" y="260407"/>
                    <a:pt x="714" y="112005"/>
                  </a:cubicBezTo>
                  <a:cubicBezTo>
                    <a:pt x="8331" y="107566"/>
                    <a:pt x="110492" y="40361"/>
                    <a:pt x="136480" y="23539"/>
                  </a:cubicBezTo>
                  <a:close/>
                </a:path>
              </a:pathLst>
            </a:custGeom>
            <a:gradFill>
              <a:gsLst>
                <a:gs pos="0">
                  <a:srgbClr val="A9450F"/>
                </a:gs>
                <a:gs pos="99000">
                  <a:srgbClr val="FE8015"/>
                </a:gs>
              </a:gsLst>
              <a:lin ang="132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ttangolo 5">
              <a:extLst>
                <a:ext uri="{FF2B5EF4-FFF2-40B4-BE49-F238E27FC236}">
                  <a16:creationId xmlns:a16="http://schemas.microsoft.com/office/drawing/2014/main" xmlns="" id="{5C06DEF6-43C3-0948-A275-599FEDF39A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69829" y="224343"/>
              <a:ext cx="2286904" cy="1060083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6480 w 1098484"/>
                <a:gd name="connsiteY8" fmla="*/ 23539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0715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484" h="409285">
                  <a:moveTo>
                    <a:pt x="133912" y="21991"/>
                  </a:moveTo>
                  <a:cubicBezTo>
                    <a:pt x="173297" y="-2076"/>
                    <a:pt x="207945" y="372"/>
                    <a:pt x="226274" y="305"/>
                  </a:cubicBezTo>
                  <a:lnTo>
                    <a:pt x="1098169" y="0"/>
                  </a:lnTo>
                  <a:cubicBezTo>
                    <a:pt x="1098326" y="148376"/>
                    <a:pt x="1098481" y="148495"/>
                    <a:pt x="1098484" y="296753"/>
                  </a:cubicBezTo>
                  <a:lnTo>
                    <a:pt x="961935" y="388170"/>
                  </a:lnTo>
                  <a:cubicBezTo>
                    <a:pt x="940682" y="399976"/>
                    <a:pt x="915305" y="409609"/>
                    <a:pt x="873048" y="409047"/>
                  </a:cubicBezTo>
                  <a:lnTo>
                    <a:pt x="18" y="409285"/>
                  </a:lnTo>
                  <a:cubicBezTo>
                    <a:pt x="57" y="260883"/>
                    <a:pt x="-252" y="260149"/>
                    <a:pt x="714" y="111747"/>
                  </a:cubicBezTo>
                  <a:cubicBezTo>
                    <a:pt x="8331" y="107308"/>
                    <a:pt x="107924" y="38813"/>
                    <a:pt x="133912" y="21991"/>
                  </a:cubicBezTo>
                  <a:close/>
                </a:path>
              </a:pathLst>
            </a:custGeom>
            <a:gradFill>
              <a:gsLst>
                <a:gs pos="0">
                  <a:srgbClr val="A6440F"/>
                </a:gs>
                <a:gs pos="100000">
                  <a:srgbClr val="FE8015"/>
                </a:gs>
              </a:gsLst>
              <a:lin ang="27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DEBB78BC-D65C-3E42-A065-399914408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95" y="2222491"/>
            <a:ext cx="1555044" cy="1555044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xmlns="" id="{E67BFFB3-941E-4C4A-AD20-2461F1CA251B}"/>
              </a:ext>
            </a:extLst>
          </p:cNvPr>
          <p:cNvGrpSpPr/>
          <p:nvPr/>
        </p:nvGrpSpPr>
        <p:grpSpPr>
          <a:xfrm>
            <a:off x="6904838" y="1035062"/>
            <a:ext cx="2510867" cy="1214693"/>
            <a:chOff x="9056531" y="120726"/>
            <a:chExt cx="2378716" cy="1150762"/>
          </a:xfrm>
          <a:effectLst>
            <a:outerShdw blurRad="101600" dist="508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18" name="Rettangolo 5">
              <a:extLst>
                <a:ext uri="{FF2B5EF4-FFF2-40B4-BE49-F238E27FC236}">
                  <a16:creationId xmlns:a16="http://schemas.microsoft.com/office/drawing/2014/main" xmlns="" id="{D4DD0B72-B04F-7B49-8698-7B5618420F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56531" y="120726"/>
              <a:ext cx="2378716" cy="1150762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484" h="409285">
                  <a:moveTo>
                    <a:pt x="136480" y="23539"/>
                  </a:moveTo>
                  <a:cubicBezTo>
                    <a:pt x="175865" y="-528"/>
                    <a:pt x="210834" y="1146"/>
                    <a:pt x="229484" y="305"/>
                  </a:cubicBezTo>
                  <a:lnTo>
                    <a:pt x="1098169" y="0"/>
                  </a:lnTo>
                  <a:cubicBezTo>
                    <a:pt x="1098326" y="148376"/>
                    <a:pt x="1098481" y="148495"/>
                    <a:pt x="1098484" y="296753"/>
                  </a:cubicBezTo>
                  <a:lnTo>
                    <a:pt x="960651" y="386622"/>
                  </a:lnTo>
                  <a:cubicBezTo>
                    <a:pt x="939398" y="398428"/>
                    <a:pt x="915305" y="409609"/>
                    <a:pt x="873048" y="409047"/>
                  </a:cubicBezTo>
                  <a:lnTo>
                    <a:pt x="18" y="409285"/>
                  </a:lnTo>
                  <a:cubicBezTo>
                    <a:pt x="57" y="260883"/>
                    <a:pt x="-252" y="260407"/>
                    <a:pt x="714" y="112005"/>
                  </a:cubicBezTo>
                  <a:cubicBezTo>
                    <a:pt x="8331" y="107566"/>
                    <a:pt x="110492" y="40361"/>
                    <a:pt x="136480" y="23539"/>
                  </a:cubicBezTo>
                  <a:close/>
                </a:path>
              </a:pathLst>
            </a:custGeom>
            <a:gradFill>
              <a:gsLst>
                <a:gs pos="0">
                  <a:srgbClr val="86706C"/>
                </a:gs>
                <a:gs pos="99000">
                  <a:srgbClr val="B5A1A1"/>
                </a:gs>
              </a:gsLst>
              <a:lin ang="132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ttangolo 5">
              <a:extLst>
                <a:ext uri="{FF2B5EF4-FFF2-40B4-BE49-F238E27FC236}">
                  <a16:creationId xmlns:a16="http://schemas.microsoft.com/office/drawing/2014/main" xmlns="" id="{8A916E3F-A85F-7D49-B78E-5558F51D64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02874" y="165428"/>
              <a:ext cx="2286904" cy="1060083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6480 w 1098484"/>
                <a:gd name="connsiteY8" fmla="*/ 23539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0715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484" h="409285">
                  <a:moveTo>
                    <a:pt x="133912" y="21991"/>
                  </a:moveTo>
                  <a:cubicBezTo>
                    <a:pt x="173297" y="-2076"/>
                    <a:pt x="207945" y="372"/>
                    <a:pt x="226274" y="305"/>
                  </a:cubicBezTo>
                  <a:lnTo>
                    <a:pt x="1098169" y="0"/>
                  </a:lnTo>
                  <a:cubicBezTo>
                    <a:pt x="1098326" y="148376"/>
                    <a:pt x="1098481" y="148495"/>
                    <a:pt x="1098484" y="296753"/>
                  </a:cubicBezTo>
                  <a:lnTo>
                    <a:pt x="961935" y="388170"/>
                  </a:lnTo>
                  <a:cubicBezTo>
                    <a:pt x="940682" y="399976"/>
                    <a:pt x="915305" y="409609"/>
                    <a:pt x="873048" y="409047"/>
                  </a:cubicBezTo>
                  <a:lnTo>
                    <a:pt x="18" y="409285"/>
                  </a:lnTo>
                  <a:cubicBezTo>
                    <a:pt x="57" y="260883"/>
                    <a:pt x="-252" y="260149"/>
                    <a:pt x="714" y="111747"/>
                  </a:cubicBezTo>
                  <a:cubicBezTo>
                    <a:pt x="8331" y="107308"/>
                    <a:pt x="107924" y="38813"/>
                    <a:pt x="133912" y="21991"/>
                  </a:cubicBezTo>
                  <a:close/>
                </a:path>
              </a:pathLst>
            </a:custGeom>
            <a:gradFill>
              <a:gsLst>
                <a:gs pos="0">
                  <a:srgbClr val="87716F"/>
                </a:gs>
                <a:gs pos="99000">
                  <a:srgbClr val="B5A1A1"/>
                </a:gs>
              </a:gsLst>
              <a:lin ang="27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0" name="Rettangolo 4">
            <a:extLst>
              <a:ext uri="{FF2B5EF4-FFF2-40B4-BE49-F238E27FC236}">
                <a16:creationId xmlns:a16="http://schemas.microsoft.com/office/drawing/2014/main" xmlns="" id="{697A254D-C7F6-6B42-9491-71BE9D1C297F}"/>
              </a:ext>
            </a:extLst>
          </p:cNvPr>
          <p:cNvSpPr/>
          <p:nvPr/>
        </p:nvSpPr>
        <p:spPr>
          <a:xfrm>
            <a:off x="-4587" y="-3351"/>
            <a:ext cx="6439518" cy="6482993"/>
          </a:xfrm>
          <a:custGeom>
            <a:avLst/>
            <a:gdLst>
              <a:gd name="connsiteX0" fmla="*/ 0 w 1473200"/>
              <a:gd name="connsiteY0" fmla="*/ 0 h 1473200"/>
              <a:gd name="connsiteX1" fmla="*/ 1473200 w 1473200"/>
              <a:gd name="connsiteY1" fmla="*/ 0 h 1473200"/>
              <a:gd name="connsiteX2" fmla="*/ 1473200 w 1473200"/>
              <a:gd name="connsiteY2" fmla="*/ 1473200 h 1473200"/>
              <a:gd name="connsiteX3" fmla="*/ 0 w 1473200"/>
              <a:gd name="connsiteY3" fmla="*/ 1473200 h 1473200"/>
              <a:gd name="connsiteX4" fmla="*/ 0 w 1473200"/>
              <a:gd name="connsiteY4" fmla="*/ 0 h 1473200"/>
              <a:gd name="connsiteX0" fmla="*/ 0 w 1473200"/>
              <a:gd name="connsiteY0" fmla="*/ 0 h 1473200"/>
              <a:gd name="connsiteX1" fmla="*/ 368411 w 1473200"/>
              <a:gd name="connsiteY1" fmla="*/ 3874 h 1473200"/>
              <a:gd name="connsiteX2" fmla="*/ 1473200 w 1473200"/>
              <a:gd name="connsiteY2" fmla="*/ 0 h 1473200"/>
              <a:gd name="connsiteX3" fmla="*/ 1473200 w 1473200"/>
              <a:gd name="connsiteY3" fmla="*/ 1473200 h 1473200"/>
              <a:gd name="connsiteX4" fmla="*/ 0 w 1473200"/>
              <a:gd name="connsiteY4" fmla="*/ 1473200 h 1473200"/>
              <a:gd name="connsiteX5" fmla="*/ 0 w 1473200"/>
              <a:gd name="connsiteY5" fmla="*/ 0 h 1473200"/>
              <a:gd name="connsiteX0" fmla="*/ 4611 w 1477811"/>
              <a:gd name="connsiteY0" fmla="*/ 0 h 1473200"/>
              <a:gd name="connsiteX1" fmla="*/ 373022 w 1477811"/>
              <a:gd name="connsiteY1" fmla="*/ 3874 h 1473200"/>
              <a:gd name="connsiteX2" fmla="*/ 1477811 w 1477811"/>
              <a:gd name="connsiteY2" fmla="*/ 0 h 1473200"/>
              <a:gd name="connsiteX3" fmla="*/ 1477811 w 1477811"/>
              <a:gd name="connsiteY3" fmla="*/ 1473200 h 1473200"/>
              <a:gd name="connsiteX4" fmla="*/ 4611 w 1477811"/>
              <a:gd name="connsiteY4" fmla="*/ 1473200 h 1473200"/>
              <a:gd name="connsiteX5" fmla="*/ 0 w 1477811"/>
              <a:gd name="connsiteY5" fmla="*/ 300972 h 1473200"/>
              <a:gd name="connsiteX6" fmla="*/ 4611 w 1477811"/>
              <a:gd name="connsiteY6" fmla="*/ 0 h 1473200"/>
              <a:gd name="connsiteX0" fmla="*/ 4611 w 1477811"/>
              <a:gd name="connsiteY0" fmla="*/ 3001 h 1476201"/>
              <a:gd name="connsiteX1" fmla="*/ 1136168 w 1477811"/>
              <a:gd name="connsiteY1" fmla="*/ 0 h 1476201"/>
              <a:gd name="connsiteX2" fmla="*/ 1477811 w 1477811"/>
              <a:gd name="connsiteY2" fmla="*/ 3001 h 1476201"/>
              <a:gd name="connsiteX3" fmla="*/ 1477811 w 1477811"/>
              <a:gd name="connsiteY3" fmla="*/ 1476201 h 1476201"/>
              <a:gd name="connsiteX4" fmla="*/ 4611 w 1477811"/>
              <a:gd name="connsiteY4" fmla="*/ 1476201 h 1476201"/>
              <a:gd name="connsiteX5" fmla="*/ 0 w 1477811"/>
              <a:gd name="connsiteY5" fmla="*/ 303973 h 1476201"/>
              <a:gd name="connsiteX6" fmla="*/ 4611 w 1477811"/>
              <a:gd name="connsiteY6" fmla="*/ 3001 h 1476201"/>
              <a:gd name="connsiteX0" fmla="*/ 829634 w 1477811"/>
              <a:gd name="connsiteY0" fmla="*/ 113004 h 1476201"/>
              <a:gd name="connsiteX1" fmla="*/ 1136168 w 1477811"/>
              <a:gd name="connsiteY1" fmla="*/ 0 h 1476201"/>
              <a:gd name="connsiteX2" fmla="*/ 1477811 w 1477811"/>
              <a:gd name="connsiteY2" fmla="*/ 3001 h 1476201"/>
              <a:gd name="connsiteX3" fmla="*/ 1477811 w 1477811"/>
              <a:gd name="connsiteY3" fmla="*/ 1476201 h 1476201"/>
              <a:gd name="connsiteX4" fmla="*/ 4611 w 1477811"/>
              <a:gd name="connsiteY4" fmla="*/ 1476201 h 1476201"/>
              <a:gd name="connsiteX5" fmla="*/ 0 w 1477811"/>
              <a:gd name="connsiteY5" fmla="*/ 303973 h 1476201"/>
              <a:gd name="connsiteX6" fmla="*/ 829634 w 1477811"/>
              <a:gd name="connsiteY6" fmla="*/ 113004 h 1476201"/>
              <a:gd name="connsiteX0" fmla="*/ 829634 w 1477811"/>
              <a:gd name="connsiteY0" fmla="*/ 113004 h 1476201"/>
              <a:gd name="connsiteX1" fmla="*/ 1136168 w 1477811"/>
              <a:gd name="connsiteY1" fmla="*/ 0 h 1476201"/>
              <a:gd name="connsiteX2" fmla="*/ 1477811 w 1477811"/>
              <a:gd name="connsiteY2" fmla="*/ 3001 h 1476201"/>
              <a:gd name="connsiteX3" fmla="*/ 1477811 w 1477811"/>
              <a:gd name="connsiteY3" fmla="*/ 1476201 h 1476201"/>
              <a:gd name="connsiteX4" fmla="*/ 4611 w 1477811"/>
              <a:gd name="connsiteY4" fmla="*/ 1476201 h 1476201"/>
              <a:gd name="connsiteX5" fmla="*/ 0 w 1477811"/>
              <a:gd name="connsiteY5" fmla="*/ 303973 h 1476201"/>
              <a:gd name="connsiteX6" fmla="*/ 829634 w 1477811"/>
              <a:gd name="connsiteY6" fmla="*/ 113004 h 1476201"/>
              <a:gd name="connsiteX0" fmla="*/ 825023 w 1473200"/>
              <a:gd name="connsiteY0" fmla="*/ 113004 h 1476201"/>
              <a:gd name="connsiteX1" fmla="*/ 1131557 w 1473200"/>
              <a:gd name="connsiteY1" fmla="*/ 0 h 1476201"/>
              <a:gd name="connsiteX2" fmla="*/ 1473200 w 1473200"/>
              <a:gd name="connsiteY2" fmla="*/ 3001 h 1476201"/>
              <a:gd name="connsiteX3" fmla="*/ 1473200 w 1473200"/>
              <a:gd name="connsiteY3" fmla="*/ 1476201 h 1476201"/>
              <a:gd name="connsiteX4" fmla="*/ 0 w 1473200"/>
              <a:gd name="connsiteY4" fmla="*/ 1476201 h 1476201"/>
              <a:gd name="connsiteX5" fmla="*/ 2264 w 1473200"/>
              <a:gd name="connsiteY5" fmla="*/ 833362 h 1476201"/>
              <a:gd name="connsiteX6" fmla="*/ 825023 w 1473200"/>
              <a:gd name="connsiteY6" fmla="*/ 113004 h 1476201"/>
              <a:gd name="connsiteX0" fmla="*/ 825023 w 1473200"/>
              <a:gd name="connsiteY0" fmla="*/ 113004 h 1476201"/>
              <a:gd name="connsiteX1" fmla="*/ 1131557 w 1473200"/>
              <a:gd name="connsiteY1" fmla="*/ 0 h 1476201"/>
              <a:gd name="connsiteX2" fmla="*/ 1473200 w 1473200"/>
              <a:gd name="connsiteY2" fmla="*/ 3001 h 1476201"/>
              <a:gd name="connsiteX3" fmla="*/ 1473200 w 1473200"/>
              <a:gd name="connsiteY3" fmla="*/ 1476201 h 1476201"/>
              <a:gd name="connsiteX4" fmla="*/ 0 w 1473200"/>
              <a:gd name="connsiteY4" fmla="*/ 1476201 h 1476201"/>
              <a:gd name="connsiteX5" fmla="*/ 2264 w 1473200"/>
              <a:gd name="connsiteY5" fmla="*/ 833362 h 1476201"/>
              <a:gd name="connsiteX6" fmla="*/ 825023 w 1473200"/>
              <a:gd name="connsiteY6" fmla="*/ 113004 h 1476201"/>
              <a:gd name="connsiteX0" fmla="*/ 825023 w 1473200"/>
              <a:gd name="connsiteY0" fmla="*/ 113004 h 1476201"/>
              <a:gd name="connsiteX1" fmla="*/ 1131557 w 1473200"/>
              <a:gd name="connsiteY1" fmla="*/ 0 h 1476201"/>
              <a:gd name="connsiteX2" fmla="*/ 1473200 w 1473200"/>
              <a:gd name="connsiteY2" fmla="*/ 3001 h 1476201"/>
              <a:gd name="connsiteX3" fmla="*/ 1473200 w 1473200"/>
              <a:gd name="connsiteY3" fmla="*/ 1476201 h 1476201"/>
              <a:gd name="connsiteX4" fmla="*/ 0 w 1473200"/>
              <a:gd name="connsiteY4" fmla="*/ 1476201 h 1476201"/>
              <a:gd name="connsiteX5" fmla="*/ 2264 w 1473200"/>
              <a:gd name="connsiteY5" fmla="*/ 833362 h 1476201"/>
              <a:gd name="connsiteX6" fmla="*/ 825023 w 1473200"/>
              <a:gd name="connsiteY6" fmla="*/ 113004 h 1476201"/>
              <a:gd name="connsiteX0" fmla="*/ 825023 w 1473200"/>
              <a:gd name="connsiteY0" fmla="*/ 113004 h 1476201"/>
              <a:gd name="connsiteX1" fmla="*/ 1131557 w 1473200"/>
              <a:gd name="connsiteY1" fmla="*/ 0 h 1476201"/>
              <a:gd name="connsiteX2" fmla="*/ 1473200 w 1473200"/>
              <a:gd name="connsiteY2" fmla="*/ 3001 h 1476201"/>
              <a:gd name="connsiteX3" fmla="*/ 1473200 w 1473200"/>
              <a:gd name="connsiteY3" fmla="*/ 1476201 h 1476201"/>
              <a:gd name="connsiteX4" fmla="*/ 0 w 1473200"/>
              <a:gd name="connsiteY4" fmla="*/ 1476201 h 1476201"/>
              <a:gd name="connsiteX5" fmla="*/ 2264 w 1473200"/>
              <a:gd name="connsiteY5" fmla="*/ 833362 h 1476201"/>
              <a:gd name="connsiteX6" fmla="*/ 825023 w 1473200"/>
              <a:gd name="connsiteY6" fmla="*/ 113004 h 1476201"/>
              <a:gd name="connsiteX0" fmla="*/ 825023 w 1473200"/>
              <a:gd name="connsiteY0" fmla="*/ 113004 h 1476201"/>
              <a:gd name="connsiteX1" fmla="*/ 1131557 w 1473200"/>
              <a:gd name="connsiteY1" fmla="*/ 0 h 1476201"/>
              <a:gd name="connsiteX2" fmla="*/ 1473200 w 1473200"/>
              <a:gd name="connsiteY2" fmla="*/ 3001 h 1476201"/>
              <a:gd name="connsiteX3" fmla="*/ 1473200 w 1473200"/>
              <a:gd name="connsiteY3" fmla="*/ 1476201 h 1476201"/>
              <a:gd name="connsiteX4" fmla="*/ 0 w 1473200"/>
              <a:gd name="connsiteY4" fmla="*/ 1476201 h 1476201"/>
              <a:gd name="connsiteX5" fmla="*/ 2264 w 1473200"/>
              <a:gd name="connsiteY5" fmla="*/ 833362 h 1476201"/>
              <a:gd name="connsiteX6" fmla="*/ 825023 w 1473200"/>
              <a:gd name="connsiteY6" fmla="*/ 113004 h 1476201"/>
              <a:gd name="connsiteX0" fmla="*/ 825023 w 6102865"/>
              <a:gd name="connsiteY0" fmla="*/ 113004 h 5595120"/>
              <a:gd name="connsiteX1" fmla="*/ 1131557 w 6102865"/>
              <a:gd name="connsiteY1" fmla="*/ 0 h 5595120"/>
              <a:gd name="connsiteX2" fmla="*/ 1473200 w 6102865"/>
              <a:gd name="connsiteY2" fmla="*/ 3001 h 5595120"/>
              <a:gd name="connsiteX3" fmla="*/ 6102865 w 6102865"/>
              <a:gd name="connsiteY3" fmla="*/ 5595120 h 5595120"/>
              <a:gd name="connsiteX4" fmla="*/ 0 w 6102865"/>
              <a:gd name="connsiteY4" fmla="*/ 1476201 h 5595120"/>
              <a:gd name="connsiteX5" fmla="*/ 2264 w 6102865"/>
              <a:gd name="connsiteY5" fmla="*/ 833362 h 5595120"/>
              <a:gd name="connsiteX6" fmla="*/ 825023 w 6102865"/>
              <a:gd name="connsiteY6" fmla="*/ 113004 h 5595120"/>
              <a:gd name="connsiteX0" fmla="*/ 825023 w 6102865"/>
              <a:gd name="connsiteY0" fmla="*/ 113004 h 5595120"/>
              <a:gd name="connsiteX1" fmla="*/ 1131557 w 6102865"/>
              <a:gd name="connsiteY1" fmla="*/ 0 h 5595120"/>
              <a:gd name="connsiteX2" fmla="*/ 1473200 w 6102865"/>
              <a:gd name="connsiteY2" fmla="*/ 3001 h 5595120"/>
              <a:gd name="connsiteX3" fmla="*/ 6102865 w 6102865"/>
              <a:gd name="connsiteY3" fmla="*/ 5595120 h 5595120"/>
              <a:gd name="connsiteX4" fmla="*/ 5712447 w 6102865"/>
              <a:gd name="connsiteY4" fmla="*/ 5351160 h 5595120"/>
              <a:gd name="connsiteX5" fmla="*/ 0 w 6102865"/>
              <a:gd name="connsiteY5" fmla="*/ 1476201 h 5595120"/>
              <a:gd name="connsiteX6" fmla="*/ 2264 w 6102865"/>
              <a:gd name="connsiteY6" fmla="*/ 833362 h 5595120"/>
              <a:gd name="connsiteX7" fmla="*/ 825023 w 6102865"/>
              <a:gd name="connsiteY7" fmla="*/ 113004 h 5595120"/>
              <a:gd name="connsiteX0" fmla="*/ 825023 w 6102865"/>
              <a:gd name="connsiteY0" fmla="*/ 113004 h 6092565"/>
              <a:gd name="connsiteX1" fmla="*/ 1131557 w 6102865"/>
              <a:gd name="connsiteY1" fmla="*/ 0 h 6092565"/>
              <a:gd name="connsiteX2" fmla="*/ 1473200 w 6102865"/>
              <a:gd name="connsiteY2" fmla="*/ 3001 h 6092565"/>
              <a:gd name="connsiteX3" fmla="*/ 6102865 w 6102865"/>
              <a:gd name="connsiteY3" fmla="*/ 5595120 h 6092565"/>
              <a:gd name="connsiteX4" fmla="*/ 5514739 w 6102865"/>
              <a:gd name="connsiteY4" fmla="*/ 6092565 h 6092565"/>
              <a:gd name="connsiteX5" fmla="*/ 0 w 6102865"/>
              <a:gd name="connsiteY5" fmla="*/ 1476201 h 6092565"/>
              <a:gd name="connsiteX6" fmla="*/ 2264 w 6102865"/>
              <a:gd name="connsiteY6" fmla="*/ 833362 h 6092565"/>
              <a:gd name="connsiteX7" fmla="*/ 825023 w 6102865"/>
              <a:gd name="connsiteY7" fmla="*/ 113004 h 6092565"/>
              <a:gd name="connsiteX0" fmla="*/ 825023 w 6102865"/>
              <a:gd name="connsiteY0" fmla="*/ 113004 h 6092565"/>
              <a:gd name="connsiteX1" fmla="*/ 1131557 w 6102865"/>
              <a:gd name="connsiteY1" fmla="*/ 0 h 6092565"/>
              <a:gd name="connsiteX2" fmla="*/ 6094627 w 6102865"/>
              <a:gd name="connsiteY2" fmla="*/ 11239 h 6092565"/>
              <a:gd name="connsiteX3" fmla="*/ 6102865 w 6102865"/>
              <a:gd name="connsiteY3" fmla="*/ 5595120 h 6092565"/>
              <a:gd name="connsiteX4" fmla="*/ 5514739 w 6102865"/>
              <a:gd name="connsiteY4" fmla="*/ 6092565 h 6092565"/>
              <a:gd name="connsiteX5" fmla="*/ 0 w 6102865"/>
              <a:gd name="connsiteY5" fmla="*/ 1476201 h 6092565"/>
              <a:gd name="connsiteX6" fmla="*/ 2264 w 6102865"/>
              <a:gd name="connsiteY6" fmla="*/ 833362 h 6092565"/>
              <a:gd name="connsiteX7" fmla="*/ 825023 w 6102865"/>
              <a:gd name="connsiteY7" fmla="*/ 113004 h 6092565"/>
              <a:gd name="connsiteX0" fmla="*/ 825023 w 6102865"/>
              <a:gd name="connsiteY0" fmla="*/ 113004 h 6092565"/>
              <a:gd name="connsiteX1" fmla="*/ 1131557 w 6102865"/>
              <a:gd name="connsiteY1" fmla="*/ 0 h 6092565"/>
              <a:gd name="connsiteX2" fmla="*/ 6094627 w 6102865"/>
              <a:gd name="connsiteY2" fmla="*/ 11239 h 6092565"/>
              <a:gd name="connsiteX3" fmla="*/ 6102865 w 6102865"/>
              <a:gd name="connsiteY3" fmla="*/ 5603357 h 6092565"/>
              <a:gd name="connsiteX4" fmla="*/ 5514739 w 6102865"/>
              <a:gd name="connsiteY4" fmla="*/ 6092565 h 6092565"/>
              <a:gd name="connsiteX5" fmla="*/ 0 w 6102865"/>
              <a:gd name="connsiteY5" fmla="*/ 1476201 h 6092565"/>
              <a:gd name="connsiteX6" fmla="*/ 2264 w 6102865"/>
              <a:gd name="connsiteY6" fmla="*/ 833362 h 6092565"/>
              <a:gd name="connsiteX7" fmla="*/ 825023 w 6102865"/>
              <a:gd name="connsiteY7" fmla="*/ 113004 h 6092565"/>
              <a:gd name="connsiteX0" fmla="*/ 841499 w 6119341"/>
              <a:gd name="connsiteY0" fmla="*/ 113004 h 6092565"/>
              <a:gd name="connsiteX1" fmla="*/ 1148033 w 6119341"/>
              <a:gd name="connsiteY1" fmla="*/ 0 h 6092565"/>
              <a:gd name="connsiteX2" fmla="*/ 6111103 w 6119341"/>
              <a:gd name="connsiteY2" fmla="*/ 11239 h 6092565"/>
              <a:gd name="connsiteX3" fmla="*/ 6119341 w 6119341"/>
              <a:gd name="connsiteY3" fmla="*/ 5603357 h 6092565"/>
              <a:gd name="connsiteX4" fmla="*/ 5531215 w 6119341"/>
              <a:gd name="connsiteY4" fmla="*/ 6092565 h 6092565"/>
              <a:gd name="connsiteX5" fmla="*/ 0 w 6119341"/>
              <a:gd name="connsiteY5" fmla="*/ 6081153 h 6092565"/>
              <a:gd name="connsiteX6" fmla="*/ 18740 w 6119341"/>
              <a:gd name="connsiteY6" fmla="*/ 833362 h 6092565"/>
              <a:gd name="connsiteX7" fmla="*/ 841499 w 6119341"/>
              <a:gd name="connsiteY7" fmla="*/ 113004 h 6092565"/>
              <a:gd name="connsiteX0" fmla="*/ 841499 w 6119341"/>
              <a:gd name="connsiteY0" fmla="*/ 113004 h 6092565"/>
              <a:gd name="connsiteX1" fmla="*/ 1148033 w 6119341"/>
              <a:gd name="connsiteY1" fmla="*/ 0 h 6092565"/>
              <a:gd name="connsiteX2" fmla="*/ 6111103 w 6119341"/>
              <a:gd name="connsiteY2" fmla="*/ 11239 h 6092565"/>
              <a:gd name="connsiteX3" fmla="*/ 6119341 w 6119341"/>
              <a:gd name="connsiteY3" fmla="*/ 5603357 h 6092565"/>
              <a:gd name="connsiteX4" fmla="*/ 5531215 w 6119341"/>
              <a:gd name="connsiteY4" fmla="*/ 6092565 h 6092565"/>
              <a:gd name="connsiteX5" fmla="*/ 0 w 6119341"/>
              <a:gd name="connsiteY5" fmla="*/ 6081153 h 6092565"/>
              <a:gd name="connsiteX6" fmla="*/ 18740 w 6119341"/>
              <a:gd name="connsiteY6" fmla="*/ 833362 h 6092565"/>
              <a:gd name="connsiteX7" fmla="*/ 841499 w 6119341"/>
              <a:gd name="connsiteY7" fmla="*/ 113004 h 6092565"/>
              <a:gd name="connsiteX0" fmla="*/ 841499 w 6119341"/>
              <a:gd name="connsiteY0" fmla="*/ 113004 h 6092565"/>
              <a:gd name="connsiteX1" fmla="*/ 1148033 w 6119341"/>
              <a:gd name="connsiteY1" fmla="*/ 0 h 6092565"/>
              <a:gd name="connsiteX2" fmla="*/ 6111103 w 6119341"/>
              <a:gd name="connsiteY2" fmla="*/ 11239 h 6092565"/>
              <a:gd name="connsiteX3" fmla="*/ 6119341 w 6119341"/>
              <a:gd name="connsiteY3" fmla="*/ 5603357 h 6092565"/>
              <a:gd name="connsiteX4" fmla="*/ 5531215 w 6119341"/>
              <a:gd name="connsiteY4" fmla="*/ 6092565 h 6092565"/>
              <a:gd name="connsiteX5" fmla="*/ 0 w 6119341"/>
              <a:gd name="connsiteY5" fmla="*/ 6081153 h 6092565"/>
              <a:gd name="connsiteX6" fmla="*/ 18740 w 6119341"/>
              <a:gd name="connsiteY6" fmla="*/ 833362 h 6092565"/>
              <a:gd name="connsiteX7" fmla="*/ 841499 w 6119341"/>
              <a:gd name="connsiteY7" fmla="*/ 113004 h 6092565"/>
              <a:gd name="connsiteX0" fmla="*/ 822786 w 6100628"/>
              <a:gd name="connsiteY0" fmla="*/ 113004 h 6092565"/>
              <a:gd name="connsiteX1" fmla="*/ 1129320 w 6100628"/>
              <a:gd name="connsiteY1" fmla="*/ 0 h 6092565"/>
              <a:gd name="connsiteX2" fmla="*/ 6092390 w 6100628"/>
              <a:gd name="connsiteY2" fmla="*/ 11239 h 6092565"/>
              <a:gd name="connsiteX3" fmla="*/ 6100628 w 6100628"/>
              <a:gd name="connsiteY3" fmla="*/ 5603357 h 6092565"/>
              <a:gd name="connsiteX4" fmla="*/ 5512502 w 6100628"/>
              <a:gd name="connsiteY4" fmla="*/ 6092565 h 6092565"/>
              <a:gd name="connsiteX5" fmla="*/ 6001 w 6100628"/>
              <a:gd name="connsiteY5" fmla="*/ 6081153 h 6092565"/>
              <a:gd name="connsiteX6" fmla="*/ 27 w 6100628"/>
              <a:gd name="connsiteY6" fmla="*/ 833362 h 6092565"/>
              <a:gd name="connsiteX7" fmla="*/ 822786 w 6100628"/>
              <a:gd name="connsiteY7" fmla="*/ 113004 h 6092565"/>
              <a:gd name="connsiteX0" fmla="*/ 822762 w 6100604"/>
              <a:gd name="connsiteY0" fmla="*/ 113004 h 6525996"/>
              <a:gd name="connsiteX1" fmla="*/ 1129296 w 6100604"/>
              <a:gd name="connsiteY1" fmla="*/ 0 h 6525996"/>
              <a:gd name="connsiteX2" fmla="*/ 6092366 w 6100604"/>
              <a:gd name="connsiteY2" fmla="*/ 11239 h 6525996"/>
              <a:gd name="connsiteX3" fmla="*/ 6100604 w 6100604"/>
              <a:gd name="connsiteY3" fmla="*/ 5603357 h 6525996"/>
              <a:gd name="connsiteX4" fmla="*/ 5512478 w 6100604"/>
              <a:gd name="connsiteY4" fmla="*/ 6092565 h 6525996"/>
              <a:gd name="connsiteX5" fmla="*/ 162496 w 6100604"/>
              <a:gd name="connsiteY5" fmla="*/ 6525996 h 6525996"/>
              <a:gd name="connsiteX6" fmla="*/ 3 w 6100604"/>
              <a:gd name="connsiteY6" fmla="*/ 833362 h 6525996"/>
              <a:gd name="connsiteX7" fmla="*/ 822762 w 6100604"/>
              <a:gd name="connsiteY7" fmla="*/ 113004 h 6525996"/>
              <a:gd name="connsiteX0" fmla="*/ 822785 w 6100627"/>
              <a:gd name="connsiteY0" fmla="*/ 113004 h 6097629"/>
              <a:gd name="connsiteX1" fmla="*/ 1129319 w 6100627"/>
              <a:gd name="connsiteY1" fmla="*/ 0 h 6097629"/>
              <a:gd name="connsiteX2" fmla="*/ 6092389 w 6100627"/>
              <a:gd name="connsiteY2" fmla="*/ 11239 h 6097629"/>
              <a:gd name="connsiteX3" fmla="*/ 6100627 w 6100627"/>
              <a:gd name="connsiteY3" fmla="*/ 5603357 h 6097629"/>
              <a:gd name="connsiteX4" fmla="*/ 5512501 w 6100627"/>
              <a:gd name="connsiteY4" fmla="*/ 6092565 h 6097629"/>
              <a:gd name="connsiteX5" fmla="*/ 6000 w 6100627"/>
              <a:gd name="connsiteY5" fmla="*/ 6097629 h 6097629"/>
              <a:gd name="connsiteX6" fmla="*/ 26 w 6100627"/>
              <a:gd name="connsiteY6" fmla="*/ 833362 h 6097629"/>
              <a:gd name="connsiteX7" fmla="*/ 822785 w 6100627"/>
              <a:gd name="connsiteY7" fmla="*/ 113004 h 6097629"/>
              <a:gd name="connsiteX0" fmla="*/ 822761 w 6100603"/>
              <a:gd name="connsiteY0" fmla="*/ 113004 h 6196483"/>
              <a:gd name="connsiteX1" fmla="*/ 1129295 w 6100603"/>
              <a:gd name="connsiteY1" fmla="*/ 0 h 6196483"/>
              <a:gd name="connsiteX2" fmla="*/ 6092365 w 6100603"/>
              <a:gd name="connsiteY2" fmla="*/ 11239 h 6196483"/>
              <a:gd name="connsiteX3" fmla="*/ 6100603 w 6100603"/>
              <a:gd name="connsiteY3" fmla="*/ 5603357 h 6196483"/>
              <a:gd name="connsiteX4" fmla="*/ 5512477 w 6100603"/>
              <a:gd name="connsiteY4" fmla="*/ 6092565 h 6196483"/>
              <a:gd name="connsiteX5" fmla="*/ 360203 w 6100603"/>
              <a:gd name="connsiteY5" fmla="*/ 6196483 h 6196483"/>
              <a:gd name="connsiteX6" fmla="*/ 2 w 6100603"/>
              <a:gd name="connsiteY6" fmla="*/ 833362 h 6196483"/>
              <a:gd name="connsiteX7" fmla="*/ 822761 w 6100603"/>
              <a:gd name="connsiteY7" fmla="*/ 113004 h 6196483"/>
              <a:gd name="connsiteX0" fmla="*/ 841499 w 6119341"/>
              <a:gd name="connsiteY0" fmla="*/ 113004 h 6097629"/>
              <a:gd name="connsiteX1" fmla="*/ 1148033 w 6119341"/>
              <a:gd name="connsiteY1" fmla="*/ 0 h 6097629"/>
              <a:gd name="connsiteX2" fmla="*/ 6111103 w 6119341"/>
              <a:gd name="connsiteY2" fmla="*/ 11239 h 6097629"/>
              <a:gd name="connsiteX3" fmla="*/ 6119341 w 6119341"/>
              <a:gd name="connsiteY3" fmla="*/ 5603357 h 6097629"/>
              <a:gd name="connsiteX4" fmla="*/ 5531215 w 6119341"/>
              <a:gd name="connsiteY4" fmla="*/ 6092565 h 6097629"/>
              <a:gd name="connsiteX5" fmla="*/ 0 w 6119341"/>
              <a:gd name="connsiteY5" fmla="*/ 6097629 h 6097629"/>
              <a:gd name="connsiteX6" fmla="*/ 18740 w 6119341"/>
              <a:gd name="connsiteY6" fmla="*/ 833362 h 6097629"/>
              <a:gd name="connsiteX7" fmla="*/ 841499 w 6119341"/>
              <a:gd name="connsiteY7" fmla="*/ 113004 h 6097629"/>
              <a:gd name="connsiteX0" fmla="*/ 841499 w 6119341"/>
              <a:gd name="connsiteY0" fmla="*/ 113004 h 6097629"/>
              <a:gd name="connsiteX1" fmla="*/ 1148033 w 6119341"/>
              <a:gd name="connsiteY1" fmla="*/ 0 h 6097629"/>
              <a:gd name="connsiteX2" fmla="*/ 6111103 w 6119341"/>
              <a:gd name="connsiteY2" fmla="*/ 11239 h 6097629"/>
              <a:gd name="connsiteX3" fmla="*/ 6119341 w 6119341"/>
              <a:gd name="connsiteY3" fmla="*/ 5603357 h 6097629"/>
              <a:gd name="connsiteX4" fmla="*/ 5531215 w 6119341"/>
              <a:gd name="connsiteY4" fmla="*/ 6092565 h 6097629"/>
              <a:gd name="connsiteX5" fmla="*/ 0 w 6119341"/>
              <a:gd name="connsiteY5" fmla="*/ 6097629 h 6097629"/>
              <a:gd name="connsiteX6" fmla="*/ 18740 w 6119341"/>
              <a:gd name="connsiteY6" fmla="*/ 833362 h 6097629"/>
              <a:gd name="connsiteX7" fmla="*/ 841499 w 6119341"/>
              <a:gd name="connsiteY7" fmla="*/ 113004 h 6097629"/>
              <a:gd name="connsiteX0" fmla="*/ 841499 w 6119341"/>
              <a:gd name="connsiteY0" fmla="*/ 113004 h 6097629"/>
              <a:gd name="connsiteX1" fmla="*/ 1148033 w 6119341"/>
              <a:gd name="connsiteY1" fmla="*/ 0 h 6097629"/>
              <a:gd name="connsiteX2" fmla="*/ 6111103 w 6119341"/>
              <a:gd name="connsiteY2" fmla="*/ 11239 h 6097629"/>
              <a:gd name="connsiteX3" fmla="*/ 6119341 w 6119341"/>
              <a:gd name="connsiteY3" fmla="*/ 5603357 h 6097629"/>
              <a:gd name="connsiteX4" fmla="*/ 5531215 w 6119341"/>
              <a:gd name="connsiteY4" fmla="*/ 6092565 h 6097629"/>
              <a:gd name="connsiteX5" fmla="*/ 0 w 6119341"/>
              <a:gd name="connsiteY5" fmla="*/ 6097629 h 6097629"/>
              <a:gd name="connsiteX6" fmla="*/ 18740 w 6119341"/>
              <a:gd name="connsiteY6" fmla="*/ 833362 h 6097629"/>
              <a:gd name="connsiteX7" fmla="*/ 841499 w 6119341"/>
              <a:gd name="connsiteY7" fmla="*/ 113004 h 6097629"/>
              <a:gd name="connsiteX0" fmla="*/ 841499 w 6119341"/>
              <a:gd name="connsiteY0" fmla="*/ 113004 h 6097629"/>
              <a:gd name="connsiteX1" fmla="*/ 1148033 w 6119341"/>
              <a:gd name="connsiteY1" fmla="*/ 0 h 6097629"/>
              <a:gd name="connsiteX2" fmla="*/ 6111103 w 6119341"/>
              <a:gd name="connsiteY2" fmla="*/ 11239 h 6097629"/>
              <a:gd name="connsiteX3" fmla="*/ 6119341 w 6119341"/>
              <a:gd name="connsiteY3" fmla="*/ 5603357 h 6097629"/>
              <a:gd name="connsiteX4" fmla="*/ 5531215 w 6119341"/>
              <a:gd name="connsiteY4" fmla="*/ 6092565 h 6097629"/>
              <a:gd name="connsiteX5" fmla="*/ 0 w 6119341"/>
              <a:gd name="connsiteY5" fmla="*/ 6097629 h 6097629"/>
              <a:gd name="connsiteX6" fmla="*/ 18740 w 6119341"/>
              <a:gd name="connsiteY6" fmla="*/ 833362 h 6097629"/>
              <a:gd name="connsiteX7" fmla="*/ 841499 w 6119341"/>
              <a:gd name="connsiteY7" fmla="*/ 113004 h 6097629"/>
              <a:gd name="connsiteX0" fmla="*/ 841499 w 6119341"/>
              <a:gd name="connsiteY0" fmla="*/ 113004 h 6097629"/>
              <a:gd name="connsiteX1" fmla="*/ 1148033 w 6119341"/>
              <a:gd name="connsiteY1" fmla="*/ 0 h 6097629"/>
              <a:gd name="connsiteX2" fmla="*/ 6111103 w 6119341"/>
              <a:gd name="connsiteY2" fmla="*/ 11239 h 6097629"/>
              <a:gd name="connsiteX3" fmla="*/ 6119341 w 6119341"/>
              <a:gd name="connsiteY3" fmla="*/ 5603357 h 6097629"/>
              <a:gd name="connsiteX4" fmla="*/ 5531215 w 6119341"/>
              <a:gd name="connsiteY4" fmla="*/ 6092565 h 6097629"/>
              <a:gd name="connsiteX5" fmla="*/ 0 w 6119341"/>
              <a:gd name="connsiteY5" fmla="*/ 6097629 h 6097629"/>
              <a:gd name="connsiteX6" fmla="*/ 18740 w 6119341"/>
              <a:gd name="connsiteY6" fmla="*/ 833362 h 6097629"/>
              <a:gd name="connsiteX7" fmla="*/ 841499 w 6119341"/>
              <a:gd name="connsiteY7" fmla="*/ 113004 h 6097629"/>
              <a:gd name="connsiteX0" fmla="*/ 841499 w 6119341"/>
              <a:gd name="connsiteY0" fmla="*/ 113004 h 6097629"/>
              <a:gd name="connsiteX1" fmla="*/ 1148033 w 6119341"/>
              <a:gd name="connsiteY1" fmla="*/ 0 h 6097629"/>
              <a:gd name="connsiteX2" fmla="*/ 6111103 w 6119341"/>
              <a:gd name="connsiteY2" fmla="*/ 11239 h 6097629"/>
              <a:gd name="connsiteX3" fmla="*/ 6119341 w 6119341"/>
              <a:gd name="connsiteY3" fmla="*/ 5603357 h 6097629"/>
              <a:gd name="connsiteX4" fmla="*/ 5531215 w 6119341"/>
              <a:gd name="connsiteY4" fmla="*/ 6092565 h 6097629"/>
              <a:gd name="connsiteX5" fmla="*/ 0 w 6119341"/>
              <a:gd name="connsiteY5" fmla="*/ 6097629 h 6097629"/>
              <a:gd name="connsiteX6" fmla="*/ 18740 w 6119341"/>
              <a:gd name="connsiteY6" fmla="*/ 833362 h 6097629"/>
              <a:gd name="connsiteX7" fmla="*/ 841499 w 6119341"/>
              <a:gd name="connsiteY7" fmla="*/ 113004 h 6097629"/>
              <a:gd name="connsiteX0" fmla="*/ 841499 w 6119341"/>
              <a:gd name="connsiteY0" fmla="*/ 113004 h 6097629"/>
              <a:gd name="connsiteX1" fmla="*/ 1148033 w 6119341"/>
              <a:gd name="connsiteY1" fmla="*/ 0 h 6097629"/>
              <a:gd name="connsiteX2" fmla="*/ 6111103 w 6119341"/>
              <a:gd name="connsiteY2" fmla="*/ 11239 h 6097629"/>
              <a:gd name="connsiteX3" fmla="*/ 6119341 w 6119341"/>
              <a:gd name="connsiteY3" fmla="*/ 5603357 h 6097629"/>
              <a:gd name="connsiteX4" fmla="*/ 5531215 w 6119341"/>
              <a:gd name="connsiteY4" fmla="*/ 6092565 h 6097629"/>
              <a:gd name="connsiteX5" fmla="*/ 0 w 6119341"/>
              <a:gd name="connsiteY5" fmla="*/ 6097629 h 6097629"/>
              <a:gd name="connsiteX6" fmla="*/ 18740 w 6119341"/>
              <a:gd name="connsiteY6" fmla="*/ 833362 h 6097629"/>
              <a:gd name="connsiteX7" fmla="*/ 841499 w 6119341"/>
              <a:gd name="connsiteY7" fmla="*/ 113004 h 6097629"/>
              <a:gd name="connsiteX0" fmla="*/ 841499 w 6119341"/>
              <a:gd name="connsiteY0" fmla="*/ 113004 h 6097651"/>
              <a:gd name="connsiteX1" fmla="*/ 1148033 w 6119341"/>
              <a:gd name="connsiteY1" fmla="*/ 0 h 6097651"/>
              <a:gd name="connsiteX2" fmla="*/ 6111103 w 6119341"/>
              <a:gd name="connsiteY2" fmla="*/ 11239 h 6097651"/>
              <a:gd name="connsiteX3" fmla="*/ 6119341 w 6119341"/>
              <a:gd name="connsiteY3" fmla="*/ 5603357 h 6097651"/>
              <a:gd name="connsiteX4" fmla="*/ 5531215 w 6119341"/>
              <a:gd name="connsiteY4" fmla="*/ 6092565 h 6097651"/>
              <a:gd name="connsiteX5" fmla="*/ 0 w 6119341"/>
              <a:gd name="connsiteY5" fmla="*/ 6097629 h 6097651"/>
              <a:gd name="connsiteX6" fmla="*/ 18740 w 6119341"/>
              <a:gd name="connsiteY6" fmla="*/ 833362 h 6097651"/>
              <a:gd name="connsiteX7" fmla="*/ 841499 w 6119341"/>
              <a:gd name="connsiteY7" fmla="*/ 113004 h 6097651"/>
              <a:gd name="connsiteX0" fmla="*/ 841499 w 6119341"/>
              <a:gd name="connsiteY0" fmla="*/ 113004 h 6097651"/>
              <a:gd name="connsiteX1" fmla="*/ 1148033 w 6119341"/>
              <a:gd name="connsiteY1" fmla="*/ 0 h 6097651"/>
              <a:gd name="connsiteX2" fmla="*/ 6111103 w 6119341"/>
              <a:gd name="connsiteY2" fmla="*/ 11239 h 6097651"/>
              <a:gd name="connsiteX3" fmla="*/ 6119341 w 6119341"/>
              <a:gd name="connsiteY3" fmla="*/ 5603357 h 6097651"/>
              <a:gd name="connsiteX4" fmla="*/ 5531215 w 6119341"/>
              <a:gd name="connsiteY4" fmla="*/ 6092565 h 6097651"/>
              <a:gd name="connsiteX5" fmla="*/ 0 w 6119341"/>
              <a:gd name="connsiteY5" fmla="*/ 6097629 h 6097651"/>
              <a:gd name="connsiteX6" fmla="*/ 18740 w 6119341"/>
              <a:gd name="connsiteY6" fmla="*/ 833362 h 6097651"/>
              <a:gd name="connsiteX7" fmla="*/ 841499 w 6119341"/>
              <a:gd name="connsiteY7" fmla="*/ 113004 h 6097651"/>
              <a:gd name="connsiteX0" fmla="*/ 841499 w 6119341"/>
              <a:gd name="connsiteY0" fmla="*/ 113004 h 6097651"/>
              <a:gd name="connsiteX1" fmla="*/ 1148033 w 6119341"/>
              <a:gd name="connsiteY1" fmla="*/ 0 h 6097651"/>
              <a:gd name="connsiteX2" fmla="*/ 6111103 w 6119341"/>
              <a:gd name="connsiteY2" fmla="*/ 11239 h 6097651"/>
              <a:gd name="connsiteX3" fmla="*/ 6119341 w 6119341"/>
              <a:gd name="connsiteY3" fmla="*/ 5603357 h 6097651"/>
              <a:gd name="connsiteX4" fmla="*/ 5531215 w 6119341"/>
              <a:gd name="connsiteY4" fmla="*/ 6092565 h 6097651"/>
              <a:gd name="connsiteX5" fmla="*/ 0 w 6119341"/>
              <a:gd name="connsiteY5" fmla="*/ 6097629 h 6097651"/>
              <a:gd name="connsiteX6" fmla="*/ 18740 w 6119341"/>
              <a:gd name="connsiteY6" fmla="*/ 833362 h 6097651"/>
              <a:gd name="connsiteX7" fmla="*/ 841499 w 6119341"/>
              <a:gd name="connsiteY7" fmla="*/ 113004 h 6097651"/>
              <a:gd name="connsiteX0" fmla="*/ 822760 w 6100602"/>
              <a:gd name="connsiteY0" fmla="*/ 113004 h 6092565"/>
              <a:gd name="connsiteX1" fmla="*/ 1129294 w 6100602"/>
              <a:gd name="connsiteY1" fmla="*/ 0 h 6092565"/>
              <a:gd name="connsiteX2" fmla="*/ 6092364 w 6100602"/>
              <a:gd name="connsiteY2" fmla="*/ 11239 h 6092565"/>
              <a:gd name="connsiteX3" fmla="*/ 6100602 w 6100602"/>
              <a:gd name="connsiteY3" fmla="*/ 5603357 h 6092565"/>
              <a:gd name="connsiteX4" fmla="*/ 5512476 w 6100602"/>
              <a:gd name="connsiteY4" fmla="*/ 6092565 h 6092565"/>
              <a:gd name="connsiteX5" fmla="*/ 533197 w 6100602"/>
              <a:gd name="connsiteY5" fmla="*/ 5932872 h 6092565"/>
              <a:gd name="connsiteX6" fmla="*/ 1 w 6100602"/>
              <a:gd name="connsiteY6" fmla="*/ 833362 h 6092565"/>
              <a:gd name="connsiteX7" fmla="*/ 822760 w 6100602"/>
              <a:gd name="connsiteY7" fmla="*/ 113004 h 6092565"/>
              <a:gd name="connsiteX0" fmla="*/ 822760 w 6100602"/>
              <a:gd name="connsiteY0" fmla="*/ 113004 h 6435400"/>
              <a:gd name="connsiteX1" fmla="*/ 1129294 w 6100602"/>
              <a:gd name="connsiteY1" fmla="*/ 0 h 6435400"/>
              <a:gd name="connsiteX2" fmla="*/ 6092364 w 6100602"/>
              <a:gd name="connsiteY2" fmla="*/ 11239 h 6435400"/>
              <a:gd name="connsiteX3" fmla="*/ 6100602 w 6100602"/>
              <a:gd name="connsiteY3" fmla="*/ 5603357 h 6435400"/>
              <a:gd name="connsiteX4" fmla="*/ 5512476 w 6100602"/>
              <a:gd name="connsiteY4" fmla="*/ 6092565 h 6435400"/>
              <a:gd name="connsiteX5" fmla="*/ 310776 w 6100602"/>
              <a:gd name="connsiteY5" fmla="*/ 6435380 h 6435400"/>
              <a:gd name="connsiteX6" fmla="*/ 1 w 6100602"/>
              <a:gd name="connsiteY6" fmla="*/ 833362 h 6435400"/>
              <a:gd name="connsiteX7" fmla="*/ 822760 w 6100602"/>
              <a:gd name="connsiteY7" fmla="*/ 113004 h 6435400"/>
              <a:gd name="connsiteX0" fmla="*/ 822760 w 6100602"/>
              <a:gd name="connsiteY0" fmla="*/ 113004 h 6435400"/>
              <a:gd name="connsiteX1" fmla="*/ 1129294 w 6100602"/>
              <a:gd name="connsiteY1" fmla="*/ 0 h 6435400"/>
              <a:gd name="connsiteX2" fmla="*/ 6092364 w 6100602"/>
              <a:gd name="connsiteY2" fmla="*/ 11239 h 6435400"/>
              <a:gd name="connsiteX3" fmla="*/ 6100602 w 6100602"/>
              <a:gd name="connsiteY3" fmla="*/ 5603357 h 6435400"/>
              <a:gd name="connsiteX4" fmla="*/ 5512476 w 6100602"/>
              <a:gd name="connsiteY4" fmla="*/ 6092565 h 6435400"/>
              <a:gd name="connsiteX5" fmla="*/ 310776 w 6100602"/>
              <a:gd name="connsiteY5" fmla="*/ 6435380 h 6435400"/>
              <a:gd name="connsiteX6" fmla="*/ 1 w 6100602"/>
              <a:gd name="connsiteY6" fmla="*/ 833362 h 6435400"/>
              <a:gd name="connsiteX7" fmla="*/ 822760 w 6100602"/>
              <a:gd name="connsiteY7" fmla="*/ 113004 h 6435400"/>
              <a:gd name="connsiteX0" fmla="*/ 822760 w 6100602"/>
              <a:gd name="connsiteY0" fmla="*/ 113004 h 6435400"/>
              <a:gd name="connsiteX1" fmla="*/ 1129294 w 6100602"/>
              <a:gd name="connsiteY1" fmla="*/ 0 h 6435400"/>
              <a:gd name="connsiteX2" fmla="*/ 6092364 w 6100602"/>
              <a:gd name="connsiteY2" fmla="*/ 11239 h 6435400"/>
              <a:gd name="connsiteX3" fmla="*/ 6100602 w 6100602"/>
              <a:gd name="connsiteY3" fmla="*/ 5603357 h 6435400"/>
              <a:gd name="connsiteX4" fmla="*/ 5512476 w 6100602"/>
              <a:gd name="connsiteY4" fmla="*/ 6092565 h 6435400"/>
              <a:gd name="connsiteX5" fmla="*/ 310776 w 6100602"/>
              <a:gd name="connsiteY5" fmla="*/ 6435380 h 6435400"/>
              <a:gd name="connsiteX6" fmla="*/ 1 w 6100602"/>
              <a:gd name="connsiteY6" fmla="*/ 833362 h 6435400"/>
              <a:gd name="connsiteX7" fmla="*/ 822760 w 6100602"/>
              <a:gd name="connsiteY7" fmla="*/ 113004 h 6435400"/>
              <a:gd name="connsiteX0" fmla="*/ 822760 w 6100602"/>
              <a:gd name="connsiteY0" fmla="*/ 113004 h 6435400"/>
              <a:gd name="connsiteX1" fmla="*/ 1129294 w 6100602"/>
              <a:gd name="connsiteY1" fmla="*/ 0 h 6435400"/>
              <a:gd name="connsiteX2" fmla="*/ 6092364 w 6100602"/>
              <a:gd name="connsiteY2" fmla="*/ 11239 h 6435400"/>
              <a:gd name="connsiteX3" fmla="*/ 6100602 w 6100602"/>
              <a:gd name="connsiteY3" fmla="*/ 5603357 h 6435400"/>
              <a:gd name="connsiteX4" fmla="*/ 5512476 w 6100602"/>
              <a:gd name="connsiteY4" fmla="*/ 6092565 h 6435400"/>
              <a:gd name="connsiteX5" fmla="*/ 310776 w 6100602"/>
              <a:gd name="connsiteY5" fmla="*/ 6435380 h 6435400"/>
              <a:gd name="connsiteX6" fmla="*/ 1 w 6100602"/>
              <a:gd name="connsiteY6" fmla="*/ 833362 h 6435400"/>
              <a:gd name="connsiteX7" fmla="*/ 822760 w 6100602"/>
              <a:gd name="connsiteY7" fmla="*/ 113004 h 6435400"/>
              <a:gd name="connsiteX0" fmla="*/ 822760 w 6100602"/>
              <a:gd name="connsiteY0" fmla="*/ 113004 h 6435400"/>
              <a:gd name="connsiteX1" fmla="*/ 1129294 w 6100602"/>
              <a:gd name="connsiteY1" fmla="*/ 0 h 6435400"/>
              <a:gd name="connsiteX2" fmla="*/ 6092364 w 6100602"/>
              <a:gd name="connsiteY2" fmla="*/ 11239 h 6435400"/>
              <a:gd name="connsiteX3" fmla="*/ 6100602 w 6100602"/>
              <a:gd name="connsiteY3" fmla="*/ 5603357 h 6435400"/>
              <a:gd name="connsiteX4" fmla="*/ 5512476 w 6100602"/>
              <a:gd name="connsiteY4" fmla="*/ 6092565 h 6435400"/>
              <a:gd name="connsiteX5" fmla="*/ 310776 w 6100602"/>
              <a:gd name="connsiteY5" fmla="*/ 6435380 h 6435400"/>
              <a:gd name="connsiteX6" fmla="*/ 1 w 6100602"/>
              <a:gd name="connsiteY6" fmla="*/ 833362 h 6435400"/>
              <a:gd name="connsiteX7" fmla="*/ 822760 w 6100602"/>
              <a:gd name="connsiteY7" fmla="*/ 113004 h 6435400"/>
              <a:gd name="connsiteX0" fmla="*/ 822760 w 6100602"/>
              <a:gd name="connsiteY0" fmla="*/ 113004 h 6436269"/>
              <a:gd name="connsiteX1" fmla="*/ 1129294 w 6100602"/>
              <a:gd name="connsiteY1" fmla="*/ 0 h 6436269"/>
              <a:gd name="connsiteX2" fmla="*/ 6092364 w 6100602"/>
              <a:gd name="connsiteY2" fmla="*/ 11239 h 6436269"/>
              <a:gd name="connsiteX3" fmla="*/ 6100602 w 6100602"/>
              <a:gd name="connsiteY3" fmla="*/ 5603357 h 6436269"/>
              <a:gd name="connsiteX4" fmla="*/ 5512476 w 6100602"/>
              <a:gd name="connsiteY4" fmla="*/ 6092565 h 6436269"/>
              <a:gd name="connsiteX5" fmla="*/ 310776 w 6100602"/>
              <a:gd name="connsiteY5" fmla="*/ 6435380 h 6436269"/>
              <a:gd name="connsiteX6" fmla="*/ 1 w 6100602"/>
              <a:gd name="connsiteY6" fmla="*/ 833362 h 6436269"/>
              <a:gd name="connsiteX7" fmla="*/ 822760 w 6100602"/>
              <a:gd name="connsiteY7" fmla="*/ 113004 h 6436269"/>
              <a:gd name="connsiteX0" fmla="*/ 822760 w 6100602"/>
              <a:gd name="connsiteY0" fmla="*/ 113004 h 6435400"/>
              <a:gd name="connsiteX1" fmla="*/ 1129294 w 6100602"/>
              <a:gd name="connsiteY1" fmla="*/ 0 h 6435400"/>
              <a:gd name="connsiteX2" fmla="*/ 6092364 w 6100602"/>
              <a:gd name="connsiteY2" fmla="*/ 11239 h 6435400"/>
              <a:gd name="connsiteX3" fmla="*/ 6100602 w 6100602"/>
              <a:gd name="connsiteY3" fmla="*/ 5603357 h 6435400"/>
              <a:gd name="connsiteX4" fmla="*/ 5512476 w 6100602"/>
              <a:gd name="connsiteY4" fmla="*/ 6092565 h 6435400"/>
              <a:gd name="connsiteX5" fmla="*/ 310776 w 6100602"/>
              <a:gd name="connsiteY5" fmla="*/ 6435380 h 6435400"/>
              <a:gd name="connsiteX6" fmla="*/ 1 w 6100602"/>
              <a:gd name="connsiteY6" fmla="*/ 833362 h 6435400"/>
              <a:gd name="connsiteX7" fmla="*/ 822760 w 6100602"/>
              <a:gd name="connsiteY7" fmla="*/ 113004 h 6435400"/>
              <a:gd name="connsiteX0" fmla="*/ 833260 w 6111102"/>
              <a:gd name="connsiteY0" fmla="*/ 113004 h 6092565"/>
              <a:gd name="connsiteX1" fmla="*/ 1139794 w 6111102"/>
              <a:gd name="connsiteY1" fmla="*/ 0 h 6092565"/>
              <a:gd name="connsiteX2" fmla="*/ 6102864 w 6111102"/>
              <a:gd name="connsiteY2" fmla="*/ 11239 h 6092565"/>
              <a:gd name="connsiteX3" fmla="*/ 6111102 w 6111102"/>
              <a:gd name="connsiteY3" fmla="*/ 5603357 h 6092565"/>
              <a:gd name="connsiteX4" fmla="*/ 5522976 w 6111102"/>
              <a:gd name="connsiteY4" fmla="*/ 6092565 h 6092565"/>
              <a:gd name="connsiteX5" fmla="*/ 0 w 6111102"/>
              <a:gd name="connsiteY5" fmla="*/ 6081153 h 6092565"/>
              <a:gd name="connsiteX6" fmla="*/ 10501 w 6111102"/>
              <a:gd name="connsiteY6" fmla="*/ 833362 h 6092565"/>
              <a:gd name="connsiteX7" fmla="*/ 833260 w 6111102"/>
              <a:gd name="connsiteY7" fmla="*/ 113004 h 6092565"/>
              <a:gd name="connsiteX0" fmla="*/ 825022 w 6102864"/>
              <a:gd name="connsiteY0" fmla="*/ 113004 h 6092565"/>
              <a:gd name="connsiteX1" fmla="*/ 1131556 w 6102864"/>
              <a:gd name="connsiteY1" fmla="*/ 0 h 6092565"/>
              <a:gd name="connsiteX2" fmla="*/ 6094626 w 6102864"/>
              <a:gd name="connsiteY2" fmla="*/ 11239 h 6092565"/>
              <a:gd name="connsiteX3" fmla="*/ 6102864 w 6102864"/>
              <a:gd name="connsiteY3" fmla="*/ 5603357 h 6092565"/>
              <a:gd name="connsiteX4" fmla="*/ 5514738 w 6102864"/>
              <a:gd name="connsiteY4" fmla="*/ 6092565 h 6092565"/>
              <a:gd name="connsiteX5" fmla="*/ 0 w 6102864"/>
              <a:gd name="connsiteY5" fmla="*/ 6089391 h 6092565"/>
              <a:gd name="connsiteX6" fmla="*/ 2263 w 6102864"/>
              <a:gd name="connsiteY6" fmla="*/ 833362 h 6092565"/>
              <a:gd name="connsiteX7" fmla="*/ 825022 w 6102864"/>
              <a:gd name="connsiteY7" fmla="*/ 113004 h 6092565"/>
              <a:gd name="connsiteX0" fmla="*/ 822759 w 6100601"/>
              <a:gd name="connsiteY0" fmla="*/ 113004 h 6092565"/>
              <a:gd name="connsiteX1" fmla="*/ 1129293 w 6100601"/>
              <a:gd name="connsiteY1" fmla="*/ 0 h 6092565"/>
              <a:gd name="connsiteX2" fmla="*/ 6092363 w 6100601"/>
              <a:gd name="connsiteY2" fmla="*/ 11239 h 6092565"/>
              <a:gd name="connsiteX3" fmla="*/ 6100601 w 6100601"/>
              <a:gd name="connsiteY3" fmla="*/ 5603357 h 6092565"/>
              <a:gd name="connsiteX4" fmla="*/ 5512475 w 6100601"/>
              <a:gd name="connsiteY4" fmla="*/ 6092565 h 6092565"/>
              <a:gd name="connsiteX5" fmla="*/ 0 w 6100601"/>
              <a:gd name="connsiteY5" fmla="*/ 833362 h 6092565"/>
              <a:gd name="connsiteX6" fmla="*/ 822759 w 6100601"/>
              <a:gd name="connsiteY6" fmla="*/ 113004 h 6092565"/>
              <a:gd name="connsiteX0" fmla="*/ 822759 w 6100601"/>
              <a:gd name="connsiteY0" fmla="*/ 113004 h 6092565"/>
              <a:gd name="connsiteX1" fmla="*/ 1129293 w 6100601"/>
              <a:gd name="connsiteY1" fmla="*/ 0 h 6092565"/>
              <a:gd name="connsiteX2" fmla="*/ 6092363 w 6100601"/>
              <a:gd name="connsiteY2" fmla="*/ 11239 h 6092565"/>
              <a:gd name="connsiteX3" fmla="*/ 6100601 w 6100601"/>
              <a:gd name="connsiteY3" fmla="*/ 5603357 h 6092565"/>
              <a:gd name="connsiteX4" fmla="*/ 5512475 w 6100601"/>
              <a:gd name="connsiteY4" fmla="*/ 6092565 h 6092565"/>
              <a:gd name="connsiteX5" fmla="*/ 2761037 w 6100601"/>
              <a:gd name="connsiteY5" fmla="*/ 3456457 h 6092565"/>
              <a:gd name="connsiteX6" fmla="*/ 0 w 6100601"/>
              <a:gd name="connsiteY6" fmla="*/ 833362 h 6092565"/>
              <a:gd name="connsiteX7" fmla="*/ 822759 w 6100601"/>
              <a:gd name="connsiteY7" fmla="*/ 113004 h 6092565"/>
              <a:gd name="connsiteX0" fmla="*/ 822759 w 6100601"/>
              <a:gd name="connsiteY0" fmla="*/ 113004 h 6092566"/>
              <a:gd name="connsiteX1" fmla="*/ 1129293 w 6100601"/>
              <a:gd name="connsiteY1" fmla="*/ 0 h 6092566"/>
              <a:gd name="connsiteX2" fmla="*/ 6092363 w 6100601"/>
              <a:gd name="connsiteY2" fmla="*/ 11239 h 6092566"/>
              <a:gd name="connsiteX3" fmla="*/ 6100601 w 6100601"/>
              <a:gd name="connsiteY3" fmla="*/ 5603357 h 6092566"/>
              <a:gd name="connsiteX4" fmla="*/ 5512475 w 6100601"/>
              <a:gd name="connsiteY4" fmla="*/ 6092565 h 6092566"/>
              <a:gd name="connsiteX5" fmla="*/ 1361 w 6100601"/>
              <a:gd name="connsiteY5" fmla="*/ 6092566 h 6092566"/>
              <a:gd name="connsiteX6" fmla="*/ 0 w 6100601"/>
              <a:gd name="connsiteY6" fmla="*/ 833362 h 6092566"/>
              <a:gd name="connsiteX7" fmla="*/ 822759 w 6100601"/>
              <a:gd name="connsiteY7" fmla="*/ 113004 h 6092566"/>
              <a:gd name="connsiteX0" fmla="*/ 0 w 6100601"/>
              <a:gd name="connsiteY0" fmla="*/ 833362 h 6092566"/>
              <a:gd name="connsiteX1" fmla="*/ 1129293 w 6100601"/>
              <a:gd name="connsiteY1" fmla="*/ 0 h 6092566"/>
              <a:gd name="connsiteX2" fmla="*/ 6092363 w 6100601"/>
              <a:gd name="connsiteY2" fmla="*/ 11239 h 6092566"/>
              <a:gd name="connsiteX3" fmla="*/ 6100601 w 6100601"/>
              <a:gd name="connsiteY3" fmla="*/ 5603357 h 6092566"/>
              <a:gd name="connsiteX4" fmla="*/ 5512475 w 6100601"/>
              <a:gd name="connsiteY4" fmla="*/ 6092565 h 6092566"/>
              <a:gd name="connsiteX5" fmla="*/ 1361 w 6100601"/>
              <a:gd name="connsiteY5" fmla="*/ 6092566 h 6092566"/>
              <a:gd name="connsiteX6" fmla="*/ 0 w 6100601"/>
              <a:gd name="connsiteY6" fmla="*/ 833362 h 6092566"/>
              <a:gd name="connsiteX0" fmla="*/ 8844 w 6109445"/>
              <a:gd name="connsiteY0" fmla="*/ 891728 h 6150932"/>
              <a:gd name="connsiteX1" fmla="*/ 0 w 6109445"/>
              <a:gd name="connsiteY1" fmla="*/ 0 h 6150932"/>
              <a:gd name="connsiteX2" fmla="*/ 6101207 w 6109445"/>
              <a:gd name="connsiteY2" fmla="*/ 69605 h 6150932"/>
              <a:gd name="connsiteX3" fmla="*/ 6109445 w 6109445"/>
              <a:gd name="connsiteY3" fmla="*/ 5661723 h 6150932"/>
              <a:gd name="connsiteX4" fmla="*/ 5521319 w 6109445"/>
              <a:gd name="connsiteY4" fmla="*/ 6150931 h 6150932"/>
              <a:gd name="connsiteX5" fmla="*/ 10205 w 6109445"/>
              <a:gd name="connsiteY5" fmla="*/ 6150932 h 6150932"/>
              <a:gd name="connsiteX6" fmla="*/ 8844 w 6109445"/>
              <a:gd name="connsiteY6" fmla="*/ 891728 h 6150932"/>
              <a:gd name="connsiteX0" fmla="*/ 8844 w 6109445"/>
              <a:gd name="connsiteY0" fmla="*/ 891728 h 6150932"/>
              <a:gd name="connsiteX1" fmla="*/ 0 w 6109445"/>
              <a:gd name="connsiteY1" fmla="*/ 0 h 6150932"/>
              <a:gd name="connsiteX2" fmla="*/ 6101207 w 6109445"/>
              <a:gd name="connsiteY2" fmla="*/ 1511 h 6150932"/>
              <a:gd name="connsiteX3" fmla="*/ 6109445 w 6109445"/>
              <a:gd name="connsiteY3" fmla="*/ 5661723 h 6150932"/>
              <a:gd name="connsiteX4" fmla="*/ 5521319 w 6109445"/>
              <a:gd name="connsiteY4" fmla="*/ 6150931 h 6150932"/>
              <a:gd name="connsiteX5" fmla="*/ 10205 w 6109445"/>
              <a:gd name="connsiteY5" fmla="*/ 6150932 h 6150932"/>
              <a:gd name="connsiteX6" fmla="*/ 8844 w 6109445"/>
              <a:gd name="connsiteY6" fmla="*/ 891728 h 6150932"/>
              <a:gd name="connsiteX0" fmla="*/ 8844 w 6109445"/>
              <a:gd name="connsiteY0" fmla="*/ 891728 h 6150931"/>
              <a:gd name="connsiteX1" fmla="*/ 0 w 6109445"/>
              <a:gd name="connsiteY1" fmla="*/ 0 h 6150931"/>
              <a:gd name="connsiteX2" fmla="*/ 6101207 w 6109445"/>
              <a:gd name="connsiteY2" fmla="*/ 1511 h 6150931"/>
              <a:gd name="connsiteX3" fmla="*/ 6109445 w 6109445"/>
              <a:gd name="connsiteY3" fmla="*/ 5661723 h 6150931"/>
              <a:gd name="connsiteX4" fmla="*/ 5521319 w 6109445"/>
              <a:gd name="connsiteY4" fmla="*/ 6150931 h 6150931"/>
              <a:gd name="connsiteX5" fmla="*/ 2456 w 6109445"/>
              <a:gd name="connsiteY5" fmla="*/ 6135433 h 6150931"/>
              <a:gd name="connsiteX6" fmla="*/ 8844 w 6109445"/>
              <a:gd name="connsiteY6" fmla="*/ 891728 h 6150931"/>
              <a:gd name="connsiteX0" fmla="*/ 21892 w 6122493"/>
              <a:gd name="connsiteY0" fmla="*/ 891728 h 6150931"/>
              <a:gd name="connsiteX1" fmla="*/ 13048 w 6122493"/>
              <a:gd name="connsiteY1" fmla="*/ 0 h 6150931"/>
              <a:gd name="connsiteX2" fmla="*/ 6114255 w 6122493"/>
              <a:gd name="connsiteY2" fmla="*/ 1511 h 6150931"/>
              <a:gd name="connsiteX3" fmla="*/ 6122493 w 6122493"/>
              <a:gd name="connsiteY3" fmla="*/ 5661723 h 6150931"/>
              <a:gd name="connsiteX4" fmla="*/ 5534367 w 6122493"/>
              <a:gd name="connsiteY4" fmla="*/ 6150931 h 6150931"/>
              <a:gd name="connsiteX5" fmla="*/ 6 w 6122493"/>
              <a:gd name="connsiteY5" fmla="*/ 6135433 h 6150931"/>
              <a:gd name="connsiteX6" fmla="*/ 21892 w 6122493"/>
              <a:gd name="connsiteY6" fmla="*/ 891728 h 6150931"/>
              <a:gd name="connsiteX0" fmla="*/ 21892 w 6122493"/>
              <a:gd name="connsiteY0" fmla="*/ 891728 h 6135433"/>
              <a:gd name="connsiteX1" fmla="*/ 13048 w 6122493"/>
              <a:gd name="connsiteY1" fmla="*/ 0 h 6135433"/>
              <a:gd name="connsiteX2" fmla="*/ 6114255 w 6122493"/>
              <a:gd name="connsiteY2" fmla="*/ 1511 h 6135433"/>
              <a:gd name="connsiteX3" fmla="*/ 6122493 w 6122493"/>
              <a:gd name="connsiteY3" fmla="*/ 5661723 h 6135433"/>
              <a:gd name="connsiteX4" fmla="*/ 5542116 w 6122493"/>
              <a:gd name="connsiteY4" fmla="*/ 6135432 h 6135433"/>
              <a:gd name="connsiteX5" fmla="*/ 6 w 6122493"/>
              <a:gd name="connsiteY5" fmla="*/ 6135433 h 6135433"/>
              <a:gd name="connsiteX6" fmla="*/ 21892 w 6122493"/>
              <a:gd name="connsiteY6" fmla="*/ 891728 h 6135433"/>
              <a:gd name="connsiteX0" fmla="*/ 21892 w 6122493"/>
              <a:gd name="connsiteY0" fmla="*/ 891728 h 6135433"/>
              <a:gd name="connsiteX1" fmla="*/ 13048 w 6122493"/>
              <a:gd name="connsiteY1" fmla="*/ 0 h 6135433"/>
              <a:gd name="connsiteX2" fmla="*/ 6114255 w 6122493"/>
              <a:gd name="connsiteY2" fmla="*/ 1511 h 6135433"/>
              <a:gd name="connsiteX3" fmla="*/ 6122493 w 6122493"/>
              <a:gd name="connsiteY3" fmla="*/ 5661723 h 6135433"/>
              <a:gd name="connsiteX4" fmla="*/ 4953180 w 6122493"/>
              <a:gd name="connsiteY4" fmla="*/ 6135432 h 6135433"/>
              <a:gd name="connsiteX5" fmla="*/ 6 w 6122493"/>
              <a:gd name="connsiteY5" fmla="*/ 6135433 h 6135433"/>
              <a:gd name="connsiteX6" fmla="*/ 21892 w 6122493"/>
              <a:gd name="connsiteY6" fmla="*/ 891728 h 6135433"/>
              <a:gd name="connsiteX0" fmla="*/ 21892 w 6122493"/>
              <a:gd name="connsiteY0" fmla="*/ 891728 h 6135433"/>
              <a:gd name="connsiteX1" fmla="*/ 13048 w 6122493"/>
              <a:gd name="connsiteY1" fmla="*/ 0 h 6135433"/>
              <a:gd name="connsiteX2" fmla="*/ 6114255 w 6122493"/>
              <a:gd name="connsiteY2" fmla="*/ 1511 h 6135433"/>
              <a:gd name="connsiteX3" fmla="*/ 6122493 w 6122493"/>
              <a:gd name="connsiteY3" fmla="*/ 5661723 h 6135433"/>
              <a:gd name="connsiteX4" fmla="*/ 5468452 w 6122493"/>
              <a:gd name="connsiteY4" fmla="*/ 5908795 h 6135433"/>
              <a:gd name="connsiteX5" fmla="*/ 4953180 w 6122493"/>
              <a:gd name="connsiteY5" fmla="*/ 6135432 h 6135433"/>
              <a:gd name="connsiteX6" fmla="*/ 6 w 6122493"/>
              <a:gd name="connsiteY6" fmla="*/ 6135433 h 6135433"/>
              <a:gd name="connsiteX7" fmla="*/ 21892 w 6122493"/>
              <a:gd name="connsiteY7" fmla="*/ 891728 h 6135433"/>
              <a:gd name="connsiteX0" fmla="*/ 21892 w 6122493"/>
              <a:gd name="connsiteY0" fmla="*/ 891728 h 6135433"/>
              <a:gd name="connsiteX1" fmla="*/ 13048 w 6122493"/>
              <a:gd name="connsiteY1" fmla="*/ 0 h 6135433"/>
              <a:gd name="connsiteX2" fmla="*/ 6114255 w 6122493"/>
              <a:gd name="connsiteY2" fmla="*/ 1511 h 6135433"/>
              <a:gd name="connsiteX3" fmla="*/ 6122493 w 6122493"/>
              <a:gd name="connsiteY3" fmla="*/ 5661723 h 6135433"/>
              <a:gd name="connsiteX4" fmla="*/ 5305720 w 6122493"/>
              <a:gd name="connsiteY4" fmla="*/ 6118022 h 6135433"/>
              <a:gd name="connsiteX5" fmla="*/ 4953180 w 6122493"/>
              <a:gd name="connsiteY5" fmla="*/ 6135432 h 6135433"/>
              <a:gd name="connsiteX6" fmla="*/ 6 w 6122493"/>
              <a:gd name="connsiteY6" fmla="*/ 6135433 h 6135433"/>
              <a:gd name="connsiteX7" fmla="*/ 21892 w 6122493"/>
              <a:gd name="connsiteY7" fmla="*/ 891728 h 6135433"/>
              <a:gd name="connsiteX0" fmla="*/ 21892 w 6122493"/>
              <a:gd name="connsiteY0" fmla="*/ 891728 h 6135433"/>
              <a:gd name="connsiteX1" fmla="*/ 13048 w 6122493"/>
              <a:gd name="connsiteY1" fmla="*/ 0 h 6135433"/>
              <a:gd name="connsiteX2" fmla="*/ 6114255 w 6122493"/>
              <a:gd name="connsiteY2" fmla="*/ 1511 h 6135433"/>
              <a:gd name="connsiteX3" fmla="*/ 6122493 w 6122493"/>
              <a:gd name="connsiteY3" fmla="*/ 5661723 h 6135433"/>
              <a:gd name="connsiteX4" fmla="*/ 5305720 w 6122493"/>
              <a:gd name="connsiteY4" fmla="*/ 6025032 h 6135433"/>
              <a:gd name="connsiteX5" fmla="*/ 4953180 w 6122493"/>
              <a:gd name="connsiteY5" fmla="*/ 6135432 h 6135433"/>
              <a:gd name="connsiteX6" fmla="*/ 6 w 6122493"/>
              <a:gd name="connsiteY6" fmla="*/ 6135433 h 6135433"/>
              <a:gd name="connsiteX7" fmla="*/ 21892 w 6122493"/>
              <a:gd name="connsiteY7" fmla="*/ 891728 h 6135433"/>
              <a:gd name="connsiteX0" fmla="*/ 21892 w 6122493"/>
              <a:gd name="connsiteY0" fmla="*/ 891728 h 6135433"/>
              <a:gd name="connsiteX1" fmla="*/ 13048 w 6122493"/>
              <a:gd name="connsiteY1" fmla="*/ 0 h 6135433"/>
              <a:gd name="connsiteX2" fmla="*/ 6114255 w 6122493"/>
              <a:gd name="connsiteY2" fmla="*/ 1511 h 6135433"/>
              <a:gd name="connsiteX3" fmla="*/ 6122493 w 6122493"/>
              <a:gd name="connsiteY3" fmla="*/ 5328509 h 6135433"/>
              <a:gd name="connsiteX4" fmla="*/ 5305720 w 6122493"/>
              <a:gd name="connsiteY4" fmla="*/ 6025032 h 6135433"/>
              <a:gd name="connsiteX5" fmla="*/ 4953180 w 6122493"/>
              <a:gd name="connsiteY5" fmla="*/ 6135432 h 6135433"/>
              <a:gd name="connsiteX6" fmla="*/ 6 w 6122493"/>
              <a:gd name="connsiteY6" fmla="*/ 6135433 h 6135433"/>
              <a:gd name="connsiteX7" fmla="*/ 21892 w 6122493"/>
              <a:gd name="connsiteY7" fmla="*/ 891728 h 6135433"/>
              <a:gd name="connsiteX0" fmla="*/ 21892 w 6122493"/>
              <a:gd name="connsiteY0" fmla="*/ 891728 h 6135433"/>
              <a:gd name="connsiteX1" fmla="*/ 13048 w 6122493"/>
              <a:gd name="connsiteY1" fmla="*/ 0 h 6135433"/>
              <a:gd name="connsiteX2" fmla="*/ 6114255 w 6122493"/>
              <a:gd name="connsiteY2" fmla="*/ 1511 h 6135433"/>
              <a:gd name="connsiteX3" fmla="*/ 6122493 w 6122493"/>
              <a:gd name="connsiteY3" fmla="*/ 5328509 h 6135433"/>
              <a:gd name="connsiteX4" fmla="*/ 5305720 w 6122493"/>
              <a:gd name="connsiteY4" fmla="*/ 6025032 h 6135433"/>
              <a:gd name="connsiteX5" fmla="*/ 4953180 w 6122493"/>
              <a:gd name="connsiteY5" fmla="*/ 6135432 h 6135433"/>
              <a:gd name="connsiteX6" fmla="*/ 6 w 6122493"/>
              <a:gd name="connsiteY6" fmla="*/ 6135433 h 6135433"/>
              <a:gd name="connsiteX7" fmla="*/ 21892 w 6122493"/>
              <a:gd name="connsiteY7" fmla="*/ 891728 h 6135433"/>
              <a:gd name="connsiteX0" fmla="*/ 21892 w 6122493"/>
              <a:gd name="connsiteY0" fmla="*/ 891728 h 6135433"/>
              <a:gd name="connsiteX1" fmla="*/ 13048 w 6122493"/>
              <a:gd name="connsiteY1" fmla="*/ 0 h 6135433"/>
              <a:gd name="connsiteX2" fmla="*/ 6114255 w 6122493"/>
              <a:gd name="connsiteY2" fmla="*/ 1511 h 6135433"/>
              <a:gd name="connsiteX3" fmla="*/ 6122493 w 6122493"/>
              <a:gd name="connsiteY3" fmla="*/ 5328509 h 6135433"/>
              <a:gd name="connsiteX4" fmla="*/ 5305720 w 6122493"/>
              <a:gd name="connsiteY4" fmla="*/ 6025032 h 6135433"/>
              <a:gd name="connsiteX5" fmla="*/ 4953180 w 6122493"/>
              <a:gd name="connsiteY5" fmla="*/ 6135432 h 6135433"/>
              <a:gd name="connsiteX6" fmla="*/ 6 w 6122493"/>
              <a:gd name="connsiteY6" fmla="*/ 6135433 h 6135433"/>
              <a:gd name="connsiteX7" fmla="*/ 21892 w 6122493"/>
              <a:gd name="connsiteY7" fmla="*/ 891728 h 6135433"/>
              <a:gd name="connsiteX0" fmla="*/ 21892 w 6122493"/>
              <a:gd name="connsiteY0" fmla="*/ 891728 h 6138323"/>
              <a:gd name="connsiteX1" fmla="*/ 13048 w 6122493"/>
              <a:gd name="connsiteY1" fmla="*/ 0 h 6138323"/>
              <a:gd name="connsiteX2" fmla="*/ 6114255 w 6122493"/>
              <a:gd name="connsiteY2" fmla="*/ 1511 h 6138323"/>
              <a:gd name="connsiteX3" fmla="*/ 6122493 w 6122493"/>
              <a:gd name="connsiteY3" fmla="*/ 5328509 h 6138323"/>
              <a:gd name="connsiteX4" fmla="*/ 5305720 w 6122493"/>
              <a:gd name="connsiteY4" fmla="*/ 6025032 h 6138323"/>
              <a:gd name="connsiteX5" fmla="*/ 4953180 w 6122493"/>
              <a:gd name="connsiteY5" fmla="*/ 6135432 h 6138323"/>
              <a:gd name="connsiteX6" fmla="*/ 6 w 6122493"/>
              <a:gd name="connsiteY6" fmla="*/ 6135433 h 6138323"/>
              <a:gd name="connsiteX7" fmla="*/ 21892 w 6122493"/>
              <a:gd name="connsiteY7" fmla="*/ 891728 h 6138323"/>
              <a:gd name="connsiteX0" fmla="*/ 21892 w 6122493"/>
              <a:gd name="connsiteY0" fmla="*/ 891728 h 6153682"/>
              <a:gd name="connsiteX1" fmla="*/ 13048 w 6122493"/>
              <a:gd name="connsiteY1" fmla="*/ 0 h 6153682"/>
              <a:gd name="connsiteX2" fmla="*/ 6114255 w 6122493"/>
              <a:gd name="connsiteY2" fmla="*/ 1511 h 6153682"/>
              <a:gd name="connsiteX3" fmla="*/ 6122493 w 6122493"/>
              <a:gd name="connsiteY3" fmla="*/ 5328509 h 6153682"/>
              <a:gd name="connsiteX4" fmla="*/ 5317831 w 6122493"/>
              <a:gd name="connsiteY4" fmla="*/ 6061366 h 6153682"/>
              <a:gd name="connsiteX5" fmla="*/ 4953180 w 6122493"/>
              <a:gd name="connsiteY5" fmla="*/ 6135432 h 6153682"/>
              <a:gd name="connsiteX6" fmla="*/ 6 w 6122493"/>
              <a:gd name="connsiteY6" fmla="*/ 6135433 h 6153682"/>
              <a:gd name="connsiteX7" fmla="*/ 21892 w 6122493"/>
              <a:gd name="connsiteY7" fmla="*/ 891728 h 6153682"/>
              <a:gd name="connsiteX0" fmla="*/ 21892 w 6122493"/>
              <a:gd name="connsiteY0" fmla="*/ 891728 h 6142498"/>
              <a:gd name="connsiteX1" fmla="*/ 13048 w 6122493"/>
              <a:gd name="connsiteY1" fmla="*/ 0 h 6142498"/>
              <a:gd name="connsiteX2" fmla="*/ 6114255 w 6122493"/>
              <a:gd name="connsiteY2" fmla="*/ 1511 h 6142498"/>
              <a:gd name="connsiteX3" fmla="*/ 6122493 w 6122493"/>
              <a:gd name="connsiteY3" fmla="*/ 5328509 h 6142498"/>
              <a:gd name="connsiteX4" fmla="*/ 5317831 w 6122493"/>
              <a:gd name="connsiteY4" fmla="*/ 6037143 h 6142498"/>
              <a:gd name="connsiteX5" fmla="*/ 4953180 w 6122493"/>
              <a:gd name="connsiteY5" fmla="*/ 6135432 h 6142498"/>
              <a:gd name="connsiteX6" fmla="*/ 6 w 6122493"/>
              <a:gd name="connsiteY6" fmla="*/ 6135433 h 6142498"/>
              <a:gd name="connsiteX7" fmla="*/ 21892 w 6122493"/>
              <a:gd name="connsiteY7" fmla="*/ 891728 h 6142498"/>
              <a:gd name="connsiteX0" fmla="*/ 21892 w 6122493"/>
              <a:gd name="connsiteY0" fmla="*/ 891728 h 6144973"/>
              <a:gd name="connsiteX1" fmla="*/ 13048 w 6122493"/>
              <a:gd name="connsiteY1" fmla="*/ 0 h 6144973"/>
              <a:gd name="connsiteX2" fmla="*/ 6114255 w 6122493"/>
              <a:gd name="connsiteY2" fmla="*/ 1511 h 6144973"/>
              <a:gd name="connsiteX3" fmla="*/ 6122493 w 6122493"/>
              <a:gd name="connsiteY3" fmla="*/ 5328509 h 6144973"/>
              <a:gd name="connsiteX4" fmla="*/ 5372332 w 6122493"/>
              <a:gd name="connsiteY4" fmla="*/ 6043199 h 6144973"/>
              <a:gd name="connsiteX5" fmla="*/ 4953180 w 6122493"/>
              <a:gd name="connsiteY5" fmla="*/ 6135432 h 6144973"/>
              <a:gd name="connsiteX6" fmla="*/ 6 w 6122493"/>
              <a:gd name="connsiteY6" fmla="*/ 6135433 h 6144973"/>
              <a:gd name="connsiteX7" fmla="*/ 21892 w 6122493"/>
              <a:gd name="connsiteY7" fmla="*/ 891728 h 6144973"/>
              <a:gd name="connsiteX0" fmla="*/ 21892 w 6122493"/>
              <a:gd name="connsiteY0" fmla="*/ 891728 h 6138323"/>
              <a:gd name="connsiteX1" fmla="*/ 13048 w 6122493"/>
              <a:gd name="connsiteY1" fmla="*/ 0 h 6138323"/>
              <a:gd name="connsiteX2" fmla="*/ 6114255 w 6122493"/>
              <a:gd name="connsiteY2" fmla="*/ 1511 h 6138323"/>
              <a:gd name="connsiteX3" fmla="*/ 6122493 w 6122493"/>
              <a:gd name="connsiteY3" fmla="*/ 5328509 h 6138323"/>
              <a:gd name="connsiteX4" fmla="*/ 5329942 w 6122493"/>
              <a:gd name="connsiteY4" fmla="*/ 6025032 h 6138323"/>
              <a:gd name="connsiteX5" fmla="*/ 4953180 w 6122493"/>
              <a:gd name="connsiteY5" fmla="*/ 6135432 h 6138323"/>
              <a:gd name="connsiteX6" fmla="*/ 6 w 6122493"/>
              <a:gd name="connsiteY6" fmla="*/ 6135433 h 6138323"/>
              <a:gd name="connsiteX7" fmla="*/ 21892 w 6122493"/>
              <a:gd name="connsiteY7" fmla="*/ 891728 h 6138323"/>
              <a:gd name="connsiteX0" fmla="*/ 21892 w 6116438"/>
              <a:gd name="connsiteY0" fmla="*/ 891728 h 6138323"/>
              <a:gd name="connsiteX1" fmla="*/ 13048 w 6116438"/>
              <a:gd name="connsiteY1" fmla="*/ 0 h 6138323"/>
              <a:gd name="connsiteX2" fmla="*/ 6114255 w 6116438"/>
              <a:gd name="connsiteY2" fmla="*/ 1511 h 6138323"/>
              <a:gd name="connsiteX3" fmla="*/ 6116438 w 6116438"/>
              <a:gd name="connsiteY3" fmla="*/ 5340621 h 6138323"/>
              <a:gd name="connsiteX4" fmla="*/ 5329942 w 6116438"/>
              <a:gd name="connsiteY4" fmla="*/ 6025032 h 6138323"/>
              <a:gd name="connsiteX5" fmla="*/ 4953180 w 6116438"/>
              <a:gd name="connsiteY5" fmla="*/ 6135432 h 6138323"/>
              <a:gd name="connsiteX6" fmla="*/ 6 w 6116438"/>
              <a:gd name="connsiteY6" fmla="*/ 6135433 h 6138323"/>
              <a:gd name="connsiteX7" fmla="*/ 21892 w 6116438"/>
              <a:gd name="connsiteY7" fmla="*/ 891728 h 6138323"/>
              <a:gd name="connsiteX0" fmla="*/ 685834 w 6802266"/>
              <a:gd name="connsiteY0" fmla="*/ 6135433 h 6138323"/>
              <a:gd name="connsiteX1" fmla="*/ 698876 w 6802266"/>
              <a:gd name="connsiteY1" fmla="*/ 0 h 6138323"/>
              <a:gd name="connsiteX2" fmla="*/ 6800083 w 6802266"/>
              <a:gd name="connsiteY2" fmla="*/ 1511 h 6138323"/>
              <a:gd name="connsiteX3" fmla="*/ 6802266 w 6802266"/>
              <a:gd name="connsiteY3" fmla="*/ 5340621 h 6138323"/>
              <a:gd name="connsiteX4" fmla="*/ 6015770 w 6802266"/>
              <a:gd name="connsiteY4" fmla="*/ 6025032 h 6138323"/>
              <a:gd name="connsiteX5" fmla="*/ 5639008 w 6802266"/>
              <a:gd name="connsiteY5" fmla="*/ 6135432 h 6138323"/>
              <a:gd name="connsiteX6" fmla="*/ 685834 w 6802266"/>
              <a:gd name="connsiteY6" fmla="*/ 6135433 h 6138323"/>
              <a:gd name="connsiteX0" fmla="*/ 439271 w 6555703"/>
              <a:gd name="connsiteY0" fmla="*/ 6135433 h 6138323"/>
              <a:gd name="connsiteX1" fmla="*/ 452313 w 6555703"/>
              <a:gd name="connsiteY1" fmla="*/ 0 h 6138323"/>
              <a:gd name="connsiteX2" fmla="*/ 6553520 w 6555703"/>
              <a:gd name="connsiteY2" fmla="*/ 1511 h 6138323"/>
              <a:gd name="connsiteX3" fmla="*/ 6555703 w 6555703"/>
              <a:gd name="connsiteY3" fmla="*/ 5340621 h 6138323"/>
              <a:gd name="connsiteX4" fmla="*/ 5769207 w 6555703"/>
              <a:gd name="connsiteY4" fmla="*/ 6025032 h 6138323"/>
              <a:gd name="connsiteX5" fmla="*/ 5392445 w 6555703"/>
              <a:gd name="connsiteY5" fmla="*/ 6135432 h 6138323"/>
              <a:gd name="connsiteX6" fmla="*/ 439271 w 6555703"/>
              <a:gd name="connsiteY6" fmla="*/ 6135433 h 6138323"/>
              <a:gd name="connsiteX0" fmla="*/ 0 w 6116432"/>
              <a:gd name="connsiteY0" fmla="*/ 6135433 h 6138323"/>
              <a:gd name="connsiteX1" fmla="*/ 13042 w 6116432"/>
              <a:gd name="connsiteY1" fmla="*/ 0 h 6138323"/>
              <a:gd name="connsiteX2" fmla="*/ 6114249 w 6116432"/>
              <a:gd name="connsiteY2" fmla="*/ 1511 h 6138323"/>
              <a:gd name="connsiteX3" fmla="*/ 6116432 w 6116432"/>
              <a:gd name="connsiteY3" fmla="*/ 5340621 h 6138323"/>
              <a:gd name="connsiteX4" fmla="*/ 5329936 w 6116432"/>
              <a:gd name="connsiteY4" fmla="*/ 6025032 h 6138323"/>
              <a:gd name="connsiteX5" fmla="*/ 4953174 w 6116432"/>
              <a:gd name="connsiteY5" fmla="*/ 6135432 h 6138323"/>
              <a:gd name="connsiteX6" fmla="*/ 0 w 6116432"/>
              <a:gd name="connsiteY6" fmla="*/ 6135433 h 6138323"/>
              <a:gd name="connsiteX0" fmla="*/ 499 w 6116931"/>
              <a:gd name="connsiteY0" fmla="*/ 6135433 h 6138323"/>
              <a:gd name="connsiteX1" fmla="*/ 1349 w 6116931"/>
              <a:gd name="connsiteY1" fmla="*/ 0 h 6138323"/>
              <a:gd name="connsiteX2" fmla="*/ 6114748 w 6116931"/>
              <a:gd name="connsiteY2" fmla="*/ 1511 h 6138323"/>
              <a:gd name="connsiteX3" fmla="*/ 6116931 w 6116931"/>
              <a:gd name="connsiteY3" fmla="*/ 5340621 h 6138323"/>
              <a:gd name="connsiteX4" fmla="*/ 5330435 w 6116931"/>
              <a:gd name="connsiteY4" fmla="*/ 6025032 h 6138323"/>
              <a:gd name="connsiteX5" fmla="*/ 4953673 w 6116931"/>
              <a:gd name="connsiteY5" fmla="*/ 6135432 h 6138323"/>
              <a:gd name="connsiteX6" fmla="*/ 499 w 6116931"/>
              <a:gd name="connsiteY6" fmla="*/ 6135433 h 6138323"/>
              <a:gd name="connsiteX0" fmla="*/ 499 w 6116931"/>
              <a:gd name="connsiteY0" fmla="*/ 6135433 h 6138323"/>
              <a:gd name="connsiteX1" fmla="*/ 1349 w 6116931"/>
              <a:gd name="connsiteY1" fmla="*/ 0 h 6138323"/>
              <a:gd name="connsiteX2" fmla="*/ 6114748 w 6116931"/>
              <a:gd name="connsiteY2" fmla="*/ 1511 h 6138323"/>
              <a:gd name="connsiteX3" fmla="*/ 6116931 w 6116931"/>
              <a:gd name="connsiteY3" fmla="*/ 5340621 h 6138323"/>
              <a:gd name="connsiteX4" fmla="*/ 5330435 w 6116931"/>
              <a:gd name="connsiteY4" fmla="*/ 6025032 h 6138323"/>
              <a:gd name="connsiteX5" fmla="*/ 4953673 w 6116931"/>
              <a:gd name="connsiteY5" fmla="*/ 6135432 h 6138323"/>
              <a:gd name="connsiteX6" fmla="*/ 499 w 6116931"/>
              <a:gd name="connsiteY6" fmla="*/ 6135433 h 6138323"/>
              <a:gd name="connsiteX0" fmla="*/ 0 w 6116432"/>
              <a:gd name="connsiteY0" fmla="*/ 6135433 h 6138323"/>
              <a:gd name="connsiteX1" fmla="*/ 850 w 6116432"/>
              <a:gd name="connsiteY1" fmla="*/ 0 h 6138323"/>
              <a:gd name="connsiteX2" fmla="*/ 6114249 w 6116432"/>
              <a:gd name="connsiteY2" fmla="*/ 1511 h 6138323"/>
              <a:gd name="connsiteX3" fmla="*/ 6116432 w 6116432"/>
              <a:gd name="connsiteY3" fmla="*/ 5340621 h 6138323"/>
              <a:gd name="connsiteX4" fmla="*/ 5329936 w 6116432"/>
              <a:gd name="connsiteY4" fmla="*/ 6025032 h 6138323"/>
              <a:gd name="connsiteX5" fmla="*/ 4953174 w 6116432"/>
              <a:gd name="connsiteY5" fmla="*/ 6135432 h 6138323"/>
              <a:gd name="connsiteX6" fmla="*/ 0 w 6116432"/>
              <a:gd name="connsiteY6" fmla="*/ 6135433 h 6138323"/>
              <a:gd name="connsiteX0" fmla="*/ 0 w 6116432"/>
              <a:gd name="connsiteY0" fmla="*/ 6135433 h 6138323"/>
              <a:gd name="connsiteX1" fmla="*/ 850 w 6116432"/>
              <a:gd name="connsiteY1" fmla="*/ 0 h 6138323"/>
              <a:gd name="connsiteX2" fmla="*/ 6114249 w 6116432"/>
              <a:gd name="connsiteY2" fmla="*/ 1511 h 6138323"/>
              <a:gd name="connsiteX3" fmla="*/ 6116432 w 6116432"/>
              <a:gd name="connsiteY3" fmla="*/ 5340621 h 6138323"/>
              <a:gd name="connsiteX4" fmla="*/ 5329936 w 6116432"/>
              <a:gd name="connsiteY4" fmla="*/ 6025032 h 6138323"/>
              <a:gd name="connsiteX5" fmla="*/ 4953174 w 6116432"/>
              <a:gd name="connsiteY5" fmla="*/ 6135432 h 6138323"/>
              <a:gd name="connsiteX6" fmla="*/ 0 w 6116432"/>
              <a:gd name="connsiteY6" fmla="*/ 6135433 h 6138323"/>
              <a:gd name="connsiteX0" fmla="*/ 0 w 6116432"/>
              <a:gd name="connsiteY0" fmla="*/ 6135433 h 6138323"/>
              <a:gd name="connsiteX1" fmla="*/ 850 w 6116432"/>
              <a:gd name="connsiteY1" fmla="*/ 0 h 6138323"/>
              <a:gd name="connsiteX2" fmla="*/ 6114249 w 6116432"/>
              <a:gd name="connsiteY2" fmla="*/ 1511 h 6138323"/>
              <a:gd name="connsiteX3" fmla="*/ 6116432 w 6116432"/>
              <a:gd name="connsiteY3" fmla="*/ 5340621 h 6138323"/>
              <a:gd name="connsiteX4" fmla="*/ 5329936 w 6116432"/>
              <a:gd name="connsiteY4" fmla="*/ 6025032 h 6138323"/>
              <a:gd name="connsiteX5" fmla="*/ 4953174 w 6116432"/>
              <a:gd name="connsiteY5" fmla="*/ 6135432 h 6138323"/>
              <a:gd name="connsiteX6" fmla="*/ 0 w 6116432"/>
              <a:gd name="connsiteY6" fmla="*/ 6135433 h 6138323"/>
              <a:gd name="connsiteX0" fmla="*/ 41483 w 6115582"/>
              <a:gd name="connsiteY0" fmla="*/ 6135433 h 6138323"/>
              <a:gd name="connsiteX1" fmla="*/ 0 w 6115582"/>
              <a:gd name="connsiteY1" fmla="*/ 0 h 6138323"/>
              <a:gd name="connsiteX2" fmla="*/ 6113399 w 6115582"/>
              <a:gd name="connsiteY2" fmla="*/ 1511 h 6138323"/>
              <a:gd name="connsiteX3" fmla="*/ 6115582 w 6115582"/>
              <a:gd name="connsiteY3" fmla="*/ 5340621 h 6138323"/>
              <a:gd name="connsiteX4" fmla="*/ 5329086 w 6115582"/>
              <a:gd name="connsiteY4" fmla="*/ 6025032 h 6138323"/>
              <a:gd name="connsiteX5" fmla="*/ 4952324 w 6115582"/>
              <a:gd name="connsiteY5" fmla="*/ 6135432 h 6138323"/>
              <a:gd name="connsiteX6" fmla="*/ 41483 w 6115582"/>
              <a:gd name="connsiteY6" fmla="*/ 6135433 h 6138323"/>
              <a:gd name="connsiteX0" fmla="*/ 0 w 6074099"/>
              <a:gd name="connsiteY0" fmla="*/ 6135433 h 6138323"/>
              <a:gd name="connsiteX1" fmla="*/ 9317 w 6074099"/>
              <a:gd name="connsiteY1" fmla="*/ 0 h 6138323"/>
              <a:gd name="connsiteX2" fmla="*/ 6071916 w 6074099"/>
              <a:gd name="connsiteY2" fmla="*/ 1511 h 6138323"/>
              <a:gd name="connsiteX3" fmla="*/ 6074099 w 6074099"/>
              <a:gd name="connsiteY3" fmla="*/ 5340621 h 6138323"/>
              <a:gd name="connsiteX4" fmla="*/ 5287603 w 6074099"/>
              <a:gd name="connsiteY4" fmla="*/ 6025032 h 6138323"/>
              <a:gd name="connsiteX5" fmla="*/ 4910841 w 6074099"/>
              <a:gd name="connsiteY5" fmla="*/ 6135432 h 6138323"/>
              <a:gd name="connsiteX6" fmla="*/ 0 w 6074099"/>
              <a:gd name="connsiteY6" fmla="*/ 6135433 h 6138323"/>
              <a:gd name="connsiteX0" fmla="*/ 0 w 6074099"/>
              <a:gd name="connsiteY0" fmla="*/ 6135433 h 6138323"/>
              <a:gd name="connsiteX1" fmla="*/ 9317 w 6074099"/>
              <a:gd name="connsiteY1" fmla="*/ 0 h 6138323"/>
              <a:gd name="connsiteX2" fmla="*/ 6071916 w 6074099"/>
              <a:gd name="connsiteY2" fmla="*/ 1511 h 6138323"/>
              <a:gd name="connsiteX3" fmla="*/ 6074099 w 6074099"/>
              <a:gd name="connsiteY3" fmla="*/ 5340621 h 6138323"/>
              <a:gd name="connsiteX4" fmla="*/ 5287603 w 6074099"/>
              <a:gd name="connsiteY4" fmla="*/ 6025032 h 6138323"/>
              <a:gd name="connsiteX5" fmla="*/ 4910841 w 6074099"/>
              <a:gd name="connsiteY5" fmla="*/ 6135432 h 6138323"/>
              <a:gd name="connsiteX6" fmla="*/ 0 w 6074099"/>
              <a:gd name="connsiteY6" fmla="*/ 6135433 h 6138323"/>
              <a:gd name="connsiteX0" fmla="*/ 4569 w 6078668"/>
              <a:gd name="connsiteY0" fmla="*/ 6138608 h 6141498"/>
              <a:gd name="connsiteX1" fmla="*/ 1262 w 6078668"/>
              <a:gd name="connsiteY1" fmla="*/ 0 h 6141498"/>
              <a:gd name="connsiteX2" fmla="*/ 6076485 w 6078668"/>
              <a:gd name="connsiteY2" fmla="*/ 4686 h 6141498"/>
              <a:gd name="connsiteX3" fmla="*/ 6078668 w 6078668"/>
              <a:gd name="connsiteY3" fmla="*/ 5343796 h 6141498"/>
              <a:gd name="connsiteX4" fmla="*/ 5292172 w 6078668"/>
              <a:gd name="connsiteY4" fmla="*/ 6028207 h 6141498"/>
              <a:gd name="connsiteX5" fmla="*/ 4915410 w 6078668"/>
              <a:gd name="connsiteY5" fmla="*/ 6138607 h 6141498"/>
              <a:gd name="connsiteX6" fmla="*/ 4569 w 6078668"/>
              <a:gd name="connsiteY6" fmla="*/ 6138608 h 6141498"/>
              <a:gd name="connsiteX0" fmla="*/ 60330 w 6077621"/>
              <a:gd name="connsiteY0" fmla="*/ 6138608 h 6141498"/>
              <a:gd name="connsiteX1" fmla="*/ 215 w 6077621"/>
              <a:gd name="connsiteY1" fmla="*/ 0 h 6141498"/>
              <a:gd name="connsiteX2" fmla="*/ 6075438 w 6077621"/>
              <a:gd name="connsiteY2" fmla="*/ 4686 h 6141498"/>
              <a:gd name="connsiteX3" fmla="*/ 6077621 w 6077621"/>
              <a:gd name="connsiteY3" fmla="*/ 5343796 h 6141498"/>
              <a:gd name="connsiteX4" fmla="*/ 5291125 w 6077621"/>
              <a:gd name="connsiteY4" fmla="*/ 6028207 h 6141498"/>
              <a:gd name="connsiteX5" fmla="*/ 4914363 w 6077621"/>
              <a:gd name="connsiteY5" fmla="*/ 6138607 h 6141498"/>
              <a:gd name="connsiteX6" fmla="*/ 60330 w 6077621"/>
              <a:gd name="connsiteY6" fmla="*/ 6138608 h 6141498"/>
              <a:gd name="connsiteX0" fmla="*/ 4569 w 6078668"/>
              <a:gd name="connsiteY0" fmla="*/ 6141783 h 6141783"/>
              <a:gd name="connsiteX1" fmla="*/ 1262 w 6078668"/>
              <a:gd name="connsiteY1" fmla="*/ 0 h 6141783"/>
              <a:gd name="connsiteX2" fmla="*/ 6076485 w 6078668"/>
              <a:gd name="connsiteY2" fmla="*/ 4686 h 6141783"/>
              <a:gd name="connsiteX3" fmla="*/ 6078668 w 6078668"/>
              <a:gd name="connsiteY3" fmla="*/ 5343796 h 6141783"/>
              <a:gd name="connsiteX4" fmla="*/ 5292172 w 6078668"/>
              <a:gd name="connsiteY4" fmla="*/ 6028207 h 6141783"/>
              <a:gd name="connsiteX5" fmla="*/ 4915410 w 6078668"/>
              <a:gd name="connsiteY5" fmla="*/ 6138607 h 6141783"/>
              <a:gd name="connsiteX6" fmla="*/ 4569 w 6078668"/>
              <a:gd name="connsiteY6" fmla="*/ 6141783 h 6141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78668" h="6141783">
                <a:moveTo>
                  <a:pt x="4569" y="6141783"/>
                </a:moveTo>
                <a:cubicBezTo>
                  <a:pt x="5529" y="4623064"/>
                  <a:pt x="-3159" y="1622388"/>
                  <a:pt x="1262" y="0"/>
                </a:cubicBezTo>
                <a:lnTo>
                  <a:pt x="6076485" y="4686"/>
                </a:lnTo>
                <a:cubicBezTo>
                  <a:pt x="6077213" y="1784389"/>
                  <a:pt x="6077940" y="3564093"/>
                  <a:pt x="6078668" y="5343796"/>
                </a:cubicBezTo>
                <a:lnTo>
                  <a:pt x="5292172" y="6028207"/>
                </a:lnTo>
                <a:cubicBezTo>
                  <a:pt x="5112666" y="6181244"/>
                  <a:pt x="4908936" y="6132803"/>
                  <a:pt x="4915410" y="6138607"/>
                </a:cubicBezTo>
                <a:lnTo>
                  <a:pt x="4569" y="6141783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6273" t="-24000" r="-86411" b="-24000"/>
            </a:stretch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5241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900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xmlns="" id="{467EB1E5-73FE-EC4E-9441-6BA525F71947}"/>
              </a:ext>
            </a:extLst>
          </p:cNvPr>
          <p:cNvSpPr/>
          <p:nvPr/>
        </p:nvSpPr>
        <p:spPr>
          <a:xfrm>
            <a:off x="264" y="0"/>
            <a:ext cx="6434667" cy="216367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5241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900" b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xmlns="" id="{696EC871-05C1-4149-97BA-3E6FF66000A3}"/>
              </a:ext>
            </a:extLst>
          </p:cNvPr>
          <p:cNvSpPr txBox="1">
            <a:spLocks/>
          </p:cNvSpPr>
          <p:nvPr/>
        </p:nvSpPr>
        <p:spPr>
          <a:xfrm>
            <a:off x="863665" y="358324"/>
            <a:ext cx="5319913" cy="2213758"/>
          </a:xfrm>
          <a:prstGeom prst="rect">
            <a:avLst/>
          </a:prstGeom>
          <a:noFill/>
        </p:spPr>
        <p:txBody>
          <a:bodyPr vert="horz" lIns="96520" tIns="48260" rIns="96520" bIns="4826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65241" fontAlgn="auto">
              <a:spcAft>
                <a:spcPts val="0"/>
              </a:spcAft>
            </a:pPr>
            <a:r>
              <a:rPr lang="it-IT" sz="4222" dirty="0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ATM Group:</a:t>
            </a:r>
          </a:p>
          <a:p>
            <a:pPr algn="l" defTabSz="965241" fontAlgn="auto">
              <a:spcAft>
                <a:spcPts val="0"/>
              </a:spcAft>
            </a:pPr>
            <a:r>
              <a:rPr lang="it-IT" sz="4222" dirty="0" err="1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Our</a:t>
            </a:r>
            <a:r>
              <a:rPr lang="it-IT" sz="4222" dirty="0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 </a:t>
            </a:r>
            <a:r>
              <a:rPr lang="it-IT" sz="4222" dirty="0" err="1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numbers</a:t>
            </a:r>
            <a:endParaRPr lang="it-IT" sz="4222" dirty="0">
              <a:solidFill>
                <a:prstClr val="white"/>
              </a:solidFill>
              <a:latin typeface="Calibri"/>
              <a:cs typeface="Arial Black" panose="020B0604020202020204" pitchFamily="34" charset="0"/>
            </a:endParaRPr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xmlns="" id="{44A207C8-156A-9F49-BC99-DA4B7C3C0C5A}"/>
              </a:ext>
            </a:extLst>
          </p:cNvPr>
          <p:cNvSpPr txBox="1">
            <a:spLocks/>
          </p:cNvSpPr>
          <p:nvPr/>
        </p:nvSpPr>
        <p:spPr>
          <a:xfrm>
            <a:off x="6950273" y="1006722"/>
            <a:ext cx="2567936" cy="1249562"/>
          </a:xfrm>
          <a:prstGeom prst="rect">
            <a:avLst/>
          </a:prstGeom>
        </p:spPr>
        <p:txBody>
          <a:bodyPr vert="horz" lIns="96520" tIns="48260" rIns="96520" bIns="4826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5241" fontAlgn="auto">
              <a:spcAft>
                <a:spcPts val="0"/>
              </a:spcAft>
            </a:pPr>
            <a:r>
              <a:rPr lang="it-IT" sz="3589" dirty="0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1 </a:t>
            </a:r>
            <a:r>
              <a:rPr lang="it-IT" sz="3589" dirty="0" err="1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billion</a:t>
            </a:r>
            <a:r>
              <a:rPr lang="it-IT" sz="3589" dirty="0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€</a:t>
            </a:r>
          </a:p>
          <a:p>
            <a:pPr defTabSz="965241" fontAlgn="auto">
              <a:spcAft>
                <a:spcPts val="0"/>
              </a:spcAft>
            </a:pPr>
            <a:r>
              <a:rPr lang="it-IT" sz="1900" b="0" dirty="0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Revenues</a:t>
            </a:r>
          </a:p>
        </p:txBody>
      </p:sp>
      <p:sp>
        <p:nvSpPr>
          <p:cNvPr id="24" name="Titolo 1">
            <a:extLst>
              <a:ext uri="{FF2B5EF4-FFF2-40B4-BE49-F238E27FC236}">
                <a16:creationId xmlns:a16="http://schemas.microsoft.com/office/drawing/2014/main" xmlns="" id="{494D08B6-078C-D345-8EBF-9B9F8405C77C}"/>
              </a:ext>
            </a:extLst>
          </p:cNvPr>
          <p:cNvSpPr txBox="1">
            <a:spLocks/>
          </p:cNvSpPr>
          <p:nvPr/>
        </p:nvSpPr>
        <p:spPr>
          <a:xfrm>
            <a:off x="6958519" y="2678071"/>
            <a:ext cx="2510867" cy="1196834"/>
          </a:xfrm>
          <a:prstGeom prst="rect">
            <a:avLst/>
          </a:prstGeom>
        </p:spPr>
        <p:txBody>
          <a:bodyPr vert="horz" lIns="96520" tIns="48260" rIns="96520" bIns="4826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5241" fontAlgn="auto">
              <a:spcAft>
                <a:spcPts val="0"/>
              </a:spcAft>
            </a:pPr>
            <a:r>
              <a:rPr lang="it-IT" sz="3589" dirty="0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10.000</a:t>
            </a:r>
          </a:p>
          <a:p>
            <a:pPr defTabSz="965241" fontAlgn="auto">
              <a:spcAft>
                <a:spcPts val="0"/>
              </a:spcAft>
            </a:pPr>
            <a:r>
              <a:rPr lang="it-IT" sz="1900" b="0" dirty="0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Employees</a:t>
            </a:r>
          </a:p>
        </p:txBody>
      </p:sp>
      <p:sp>
        <p:nvSpPr>
          <p:cNvPr id="25" name="Titolo 1">
            <a:extLst>
              <a:ext uri="{FF2B5EF4-FFF2-40B4-BE49-F238E27FC236}">
                <a16:creationId xmlns:a16="http://schemas.microsoft.com/office/drawing/2014/main" xmlns="" id="{BF929500-7F81-7446-97ED-030D35C9FFF0}"/>
              </a:ext>
            </a:extLst>
          </p:cNvPr>
          <p:cNvSpPr txBox="1">
            <a:spLocks/>
          </p:cNvSpPr>
          <p:nvPr/>
        </p:nvSpPr>
        <p:spPr>
          <a:xfrm>
            <a:off x="9921699" y="2673750"/>
            <a:ext cx="2510867" cy="1222726"/>
          </a:xfrm>
          <a:prstGeom prst="rect">
            <a:avLst/>
          </a:prstGeom>
        </p:spPr>
        <p:txBody>
          <a:bodyPr vert="horz" lIns="96520" tIns="48260" rIns="96520" bIns="4826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5241" fontAlgn="auto">
              <a:spcAft>
                <a:spcPts val="0"/>
              </a:spcAft>
            </a:pPr>
            <a:r>
              <a:rPr lang="it-IT" sz="3589" dirty="0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800 </a:t>
            </a:r>
            <a:r>
              <a:rPr lang="it-IT" sz="3589" dirty="0" err="1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mn</a:t>
            </a:r>
            <a:endParaRPr lang="it-IT" sz="3589" dirty="0">
              <a:solidFill>
                <a:prstClr val="white"/>
              </a:solidFill>
              <a:latin typeface="Calibri"/>
              <a:cs typeface="Arial Black" panose="020B0604020202020204" pitchFamily="34" charset="0"/>
            </a:endParaRPr>
          </a:p>
          <a:p>
            <a:pPr defTabSz="965241" fontAlgn="auto">
              <a:spcAft>
                <a:spcPts val="0"/>
              </a:spcAft>
            </a:pPr>
            <a:r>
              <a:rPr lang="it-IT" sz="1900" b="0" dirty="0" err="1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Passengers</a:t>
            </a:r>
            <a:r>
              <a:rPr lang="it-IT" sz="1900" b="0" dirty="0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 </a:t>
            </a:r>
            <a:r>
              <a:rPr lang="it-IT" sz="1900" b="0" dirty="0" err="1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trasported</a:t>
            </a:r>
            <a:r>
              <a:rPr lang="it-IT" sz="1900" b="0" dirty="0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 per </a:t>
            </a:r>
            <a:r>
              <a:rPr lang="it-IT" sz="1900" b="0" dirty="0" err="1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year</a:t>
            </a:r>
            <a:endParaRPr lang="it-IT" sz="1900" b="0" dirty="0">
              <a:solidFill>
                <a:prstClr val="white"/>
              </a:solidFill>
              <a:latin typeface="Calibri"/>
              <a:cs typeface="Arial Black" panose="020B0604020202020204" pitchFamily="34" charset="0"/>
            </a:endParaRPr>
          </a:p>
        </p:txBody>
      </p:sp>
      <p:sp>
        <p:nvSpPr>
          <p:cNvPr id="26" name="Titolo 1">
            <a:extLst>
              <a:ext uri="{FF2B5EF4-FFF2-40B4-BE49-F238E27FC236}">
                <a16:creationId xmlns:a16="http://schemas.microsoft.com/office/drawing/2014/main" xmlns="" id="{02BC986F-F4A3-7E48-BF2B-92E9117AA2AF}"/>
              </a:ext>
            </a:extLst>
          </p:cNvPr>
          <p:cNvSpPr txBox="1">
            <a:spLocks/>
          </p:cNvSpPr>
          <p:nvPr/>
        </p:nvSpPr>
        <p:spPr>
          <a:xfrm>
            <a:off x="9924508" y="1018068"/>
            <a:ext cx="2503678" cy="1222726"/>
          </a:xfrm>
          <a:prstGeom prst="rect">
            <a:avLst/>
          </a:prstGeom>
        </p:spPr>
        <p:txBody>
          <a:bodyPr vert="horz" lIns="96520" tIns="48260" rIns="96520" bIns="4826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5241" fontAlgn="auto">
              <a:spcAft>
                <a:spcPts val="0"/>
              </a:spcAft>
            </a:pPr>
            <a:r>
              <a:rPr lang="it-IT" sz="3589" dirty="0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95</a:t>
            </a:r>
          </a:p>
          <a:p>
            <a:pPr defTabSz="965241" fontAlgn="auto">
              <a:spcAft>
                <a:spcPts val="0"/>
              </a:spcAft>
            </a:pPr>
            <a:r>
              <a:rPr lang="it-IT" sz="1900" b="0" dirty="0" err="1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Municipalities</a:t>
            </a:r>
            <a:r>
              <a:rPr lang="it-IT" sz="1900" b="0" dirty="0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 </a:t>
            </a:r>
            <a:r>
              <a:rPr lang="it-IT" sz="1900" b="0" dirty="0" err="1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served</a:t>
            </a:r>
            <a:endParaRPr lang="it-IT" sz="1900" b="0" dirty="0">
              <a:solidFill>
                <a:prstClr val="white"/>
              </a:solidFill>
              <a:latin typeface="Calibri"/>
              <a:cs typeface="Arial Black" panose="020B0604020202020204" pitchFamily="34" charset="0"/>
            </a:endParaRPr>
          </a:p>
        </p:txBody>
      </p:sp>
      <p:sp>
        <p:nvSpPr>
          <p:cNvPr id="27" name="Titolo 1">
            <a:extLst>
              <a:ext uri="{FF2B5EF4-FFF2-40B4-BE49-F238E27FC236}">
                <a16:creationId xmlns:a16="http://schemas.microsoft.com/office/drawing/2014/main" xmlns="" id="{4F7AFAD3-6935-8C4F-9A8B-80338042AC58}"/>
              </a:ext>
            </a:extLst>
          </p:cNvPr>
          <p:cNvSpPr txBox="1">
            <a:spLocks/>
          </p:cNvSpPr>
          <p:nvPr/>
        </p:nvSpPr>
        <p:spPr>
          <a:xfrm>
            <a:off x="9924507" y="4442782"/>
            <a:ext cx="2508058" cy="1202138"/>
          </a:xfrm>
          <a:prstGeom prst="rect">
            <a:avLst/>
          </a:prstGeom>
        </p:spPr>
        <p:txBody>
          <a:bodyPr vert="horz" lIns="38000" tIns="48260" rIns="38000" bIns="4826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5241" fontAlgn="auto">
              <a:spcAft>
                <a:spcPts val="0"/>
              </a:spcAft>
            </a:pPr>
            <a:r>
              <a:rPr lang="it-IT" sz="3589" dirty="0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70%</a:t>
            </a:r>
          </a:p>
          <a:p>
            <a:pPr defTabSz="965241" fontAlgn="auto">
              <a:spcAft>
                <a:spcPts val="0"/>
              </a:spcAft>
            </a:pPr>
            <a:r>
              <a:rPr lang="it-IT" sz="1900" b="0" dirty="0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Km </a:t>
            </a:r>
            <a:r>
              <a:rPr lang="it-IT" sz="1900" b="0" dirty="0" err="1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travelled</a:t>
            </a:r>
            <a:r>
              <a:rPr lang="it-IT" sz="1900" b="0" dirty="0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 with</a:t>
            </a:r>
          </a:p>
          <a:p>
            <a:pPr defTabSz="965241" fontAlgn="auto">
              <a:spcAft>
                <a:spcPts val="0"/>
              </a:spcAft>
            </a:pPr>
            <a:r>
              <a:rPr lang="it-IT" sz="1900" b="0" dirty="0" err="1">
                <a:solidFill>
                  <a:prstClr val="white"/>
                </a:solidFill>
                <a:latin typeface="Calibri"/>
                <a:cs typeface="Arial Black" panose="020B0604020202020204" pitchFamily="34" charset="0"/>
              </a:rPr>
              <a:t>electricity</a:t>
            </a:r>
            <a:endParaRPr lang="it-IT" sz="1900" b="0" dirty="0">
              <a:solidFill>
                <a:prstClr val="white"/>
              </a:solidFill>
              <a:latin typeface="Calibri"/>
              <a:cs typeface="Arial Black" panose="020B0604020202020204" pitchFamily="34" charset="0"/>
            </a:endParaRP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xmlns="" id="{A03FDFEC-158A-E54F-84FD-F2E6A7564B6E}"/>
              </a:ext>
            </a:extLst>
          </p:cNvPr>
          <p:cNvGrpSpPr/>
          <p:nvPr/>
        </p:nvGrpSpPr>
        <p:grpSpPr>
          <a:xfrm>
            <a:off x="6958519" y="4436504"/>
            <a:ext cx="2510867" cy="1214693"/>
            <a:chOff x="6592031" y="4203004"/>
            <a:chExt cx="2378716" cy="1150762"/>
          </a:xfrm>
          <a:effectLst>
            <a:outerShdw blurRad="101600" dist="508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29" name="Rettangolo 5">
              <a:extLst>
                <a:ext uri="{FF2B5EF4-FFF2-40B4-BE49-F238E27FC236}">
                  <a16:creationId xmlns:a16="http://schemas.microsoft.com/office/drawing/2014/main" xmlns="" id="{A94035CB-084B-404B-85D8-1FEC7D442B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2031" y="4203004"/>
              <a:ext cx="2378716" cy="1150762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484" h="409285">
                  <a:moveTo>
                    <a:pt x="136480" y="23539"/>
                  </a:moveTo>
                  <a:cubicBezTo>
                    <a:pt x="175865" y="-528"/>
                    <a:pt x="210834" y="1146"/>
                    <a:pt x="229484" y="305"/>
                  </a:cubicBezTo>
                  <a:lnTo>
                    <a:pt x="1098169" y="0"/>
                  </a:lnTo>
                  <a:cubicBezTo>
                    <a:pt x="1098326" y="148376"/>
                    <a:pt x="1098481" y="148495"/>
                    <a:pt x="1098484" y="296753"/>
                  </a:cubicBezTo>
                  <a:lnTo>
                    <a:pt x="960651" y="386622"/>
                  </a:lnTo>
                  <a:cubicBezTo>
                    <a:pt x="939398" y="398428"/>
                    <a:pt x="915305" y="409609"/>
                    <a:pt x="873048" y="409047"/>
                  </a:cubicBezTo>
                  <a:lnTo>
                    <a:pt x="18" y="409285"/>
                  </a:lnTo>
                  <a:cubicBezTo>
                    <a:pt x="57" y="260883"/>
                    <a:pt x="-252" y="260407"/>
                    <a:pt x="714" y="112005"/>
                  </a:cubicBezTo>
                  <a:cubicBezTo>
                    <a:pt x="8331" y="107566"/>
                    <a:pt x="110492" y="40361"/>
                    <a:pt x="136480" y="23539"/>
                  </a:cubicBezTo>
                  <a:close/>
                </a:path>
              </a:pathLst>
            </a:custGeom>
            <a:gradFill>
              <a:gsLst>
                <a:gs pos="0">
                  <a:srgbClr val="720900"/>
                </a:gs>
                <a:gs pos="99000">
                  <a:srgbClr val="DF2314"/>
                </a:gs>
              </a:gsLst>
              <a:lin ang="132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xmlns="" id="{3C921324-D231-0042-8D6D-7AD035626C85}"/>
                </a:ext>
              </a:extLst>
            </p:cNvPr>
            <p:cNvGrpSpPr/>
            <p:nvPr/>
          </p:nvGrpSpPr>
          <p:grpSpPr>
            <a:xfrm>
              <a:off x="6596214" y="4213260"/>
              <a:ext cx="2374532" cy="1134559"/>
              <a:chOff x="6596214" y="4213260"/>
              <a:chExt cx="2374532" cy="1134559"/>
            </a:xfrm>
          </p:grpSpPr>
          <p:sp>
            <p:nvSpPr>
              <p:cNvPr id="31" name="Rettangolo 5">
                <a:extLst>
                  <a:ext uri="{FF2B5EF4-FFF2-40B4-BE49-F238E27FC236}">
                    <a16:creationId xmlns:a16="http://schemas.microsoft.com/office/drawing/2014/main" xmlns="" id="{069577D0-FD82-0348-8CA4-8D3F1D0545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38374" y="4247706"/>
                <a:ext cx="2286904" cy="1060083"/>
              </a:xfrm>
              <a:custGeom>
                <a:avLst/>
                <a:gdLst>
                  <a:gd name="connsiteX0" fmla="*/ 0 w 1085849"/>
                  <a:gd name="connsiteY0" fmla="*/ 0 h 409761"/>
                  <a:gd name="connsiteX1" fmla="*/ 1085849 w 1085849"/>
                  <a:gd name="connsiteY1" fmla="*/ 0 h 409761"/>
                  <a:gd name="connsiteX2" fmla="*/ 1085849 w 1085849"/>
                  <a:gd name="connsiteY2" fmla="*/ 409761 h 409761"/>
                  <a:gd name="connsiteX3" fmla="*/ 0 w 1085849"/>
                  <a:gd name="connsiteY3" fmla="*/ 409761 h 409761"/>
                  <a:gd name="connsiteX4" fmla="*/ 0 w 1085849"/>
                  <a:gd name="connsiteY4" fmla="*/ 0 h 409761"/>
                  <a:gd name="connsiteX0" fmla="*/ 0 w 1085849"/>
                  <a:gd name="connsiteY0" fmla="*/ 0 h 409761"/>
                  <a:gd name="connsiteX1" fmla="*/ 161925 w 1085849"/>
                  <a:gd name="connsiteY1" fmla="*/ 3361 h 409761"/>
                  <a:gd name="connsiteX2" fmla="*/ 1085849 w 1085849"/>
                  <a:gd name="connsiteY2" fmla="*/ 0 h 409761"/>
                  <a:gd name="connsiteX3" fmla="*/ 1085849 w 1085849"/>
                  <a:gd name="connsiteY3" fmla="*/ 409761 h 409761"/>
                  <a:gd name="connsiteX4" fmla="*/ 0 w 1085849"/>
                  <a:gd name="connsiteY4" fmla="*/ 409761 h 409761"/>
                  <a:gd name="connsiteX5" fmla="*/ 0 w 1085849"/>
                  <a:gd name="connsiteY5" fmla="*/ 0 h 409761"/>
                  <a:gd name="connsiteX0" fmla="*/ 3175 w 1089024"/>
                  <a:gd name="connsiteY0" fmla="*/ 0 h 409761"/>
                  <a:gd name="connsiteX1" fmla="*/ 165100 w 1089024"/>
                  <a:gd name="connsiteY1" fmla="*/ 3361 h 409761"/>
                  <a:gd name="connsiteX2" fmla="*/ 1089024 w 1089024"/>
                  <a:gd name="connsiteY2" fmla="*/ 0 h 409761"/>
                  <a:gd name="connsiteX3" fmla="*/ 1089024 w 1089024"/>
                  <a:gd name="connsiteY3" fmla="*/ 409761 h 409761"/>
                  <a:gd name="connsiteX4" fmla="*/ 3175 w 1089024"/>
                  <a:gd name="connsiteY4" fmla="*/ 409761 h 409761"/>
                  <a:gd name="connsiteX5" fmla="*/ 0 w 1089024"/>
                  <a:gd name="connsiteY5" fmla="*/ 130361 h 409761"/>
                  <a:gd name="connsiteX6" fmla="*/ 3175 w 1089024"/>
                  <a:gd name="connsiteY6" fmla="*/ 0 h 409761"/>
                  <a:gd name="connsiteX0" fmla="*/ 3175 w 1089024"/>
                  <a:gd name="connsiteY0" fmla="*/ 0 h 409761"/>
                  <a:gd name="connsiteX1" fmla="*/ 165100 w 1089024"/>
                  <a:gd name="connsiteY1" fmla="*/ 3361 h 409761"/>
                  <a:gd name="connsiteX2" fmla="*/ 1089024 w 1089024"/>
                  <a:gd name="connsiteY2" fmla="*/ 0 h 409761"/>
                  <a:gd name="connsiteX3" fmla="*/ 1089024 w 1089024"/>
                  <a:gd name="connsiteY3" fmla="*/ 409761 h 409761"/>
                  <a:gd name="connsiteX4" fmla="*/ 927100 w 1089024"/>
                  <a:gd name="connsiteY4" fmla="*/ 409761 h 409761"/>
                  <a:gd name="connsiteX5" fmla="*/ 3175 w 1089024"/>
                  <a:gd name="connsiteY5" fmla="*/ 409761 h 409761"/>
                  <a:gd name="connsiteX6" fmla="*/ 0 w 1089024"/>
                  <a:gd name="connsiteY6" fmla="*/ 130361 h 409761"/>
                  <a:gd name="connsiteX7" fmla="*/ 3175 w 1089024"/>
                  <a:gd name="connsiteY7" fmla="*/ 0 h 409761"/>
                  <a:gd name="connsiteX0" fmla="*/ 3175 w 1089024"/>
                  <a:gd name="connsiteY0" fmla="*/ 0 h 409761"/>
                  <a:gd name="connsiteX1" fmla="*/ 165100 w 1089024"/>
                  <a:gd name="connsiteY1" fmla="*/ 3361 h 409761"/>
                  <a:gd name="connsiteX2" fmla="*/ 1089024 w 1089024"/>
                  <a:gd name="connsiteY2" fmla="*/ 0 h 409761"/>
                  <a:gd name="connsiteX3" fmla="*/ 1085850 w 1089024"/>
                  <a:gd name="connsiteY3" fmla="*/ 324036 h 409761"/>
                  <a:gd name="connsiteX4" fmla="*/ 1089024 w 1089024"/>
                  <a:gd name="connsiteY4" fmla="*/ 409761 h 409761"/>
                  <a:gd name="connsiteX5" fmla="*/ 927100 w 1089024"/>
                  <a:gd name="connsiteY5" fmla="*/ 409761 h 409761"/>
                  <a:gd name="connsiteX6" fmla="*/ 3175 w 1089024"/>
                  <a:gd name="connsiteY6" fmla="*/ 409761 h 409761"/>
                  <a:gd name="connsiteX7" fmla="*/ 0 w 1089024"/>
                  <a:gd name="connsiteY7" fmla="*/ 130361 h 409761"/>
                  <a:gd name="connsiteX8" fmla="*/ 3175 w 1089024"/>
                  <a:gd name="connsiteY8" fmla="*/ 0 h 409761"/>
                  <a:gd name="connsiteX0" fmla="*/ 3175 w 1089024"/>
                  <a:gd name="connsiteY0" fmla="*/ 0 h 409761"/>
                  <a:gd name="connsiteX1" fmla="*/ 226917 w 1089024"/>
                  <a:gd name="connsiteY1" fmla="*/ 1007 h 409761"/>
                  <a:gd name="connsiteX2" fmla="*/ 1089024 w 1089024"/>
                  <a:gd name="connsiteY2" fmla="*/ 0 h 409761"/>
                  <a:gd name="connsiteX3" fmla="*/ 1085850 w 1089024"/>
                  <a:gd name="connsiteY3" fmla="*/ 324036 h 409761"/>
                  <a:gd name="connsiteX4" fmla="*/ 1089024 w 1089024"/>
                  <a:gd name="connsiteY4" fmla="*/ 409761 h 409761"/>
                  <a:gd name="connsiteX5" fmla="*/ 927100 w 1089024"/>
                  <a:gd name="connsiteY5" fmla="*/ 409761 h 409761"/>
                  <a:gd name="connsiteX6" fmla="*/ 3175 w 1089024"/>
                  <a:gd name="connsiteY6" fmla="*/ 409761 h 409761"/>
                  <a:gd name="connsiteX7" fmla="*/ 0 w 1089024"/>
                  <a:gd name="connsiteY7" fmla="*/ 130361 h 409761"/>
                  <a:gd name="connsiteX8" fmla="*/ 3175 w 1089024"/>
                  <a:gd name="connsiteY8" fmla="*/ 0 h 409761"/>
                  <a:gd name="connsiteX0" fmla="*/ 81182 w 1089024"/>
                  <a:gd name="connsiteY0" fmla="*/ 62378 h 409761"/>
                  <a:gd name="connsiteX1" fmla="*/ 226917 w 1089024"/>
                  <a:gd name="connsiteY1" fmla="*/ 1007 h 409761"/>
                  <a:gd name="connsiteX2" fmla="*/ 1089024 w 1089024"/>
                  <a:gd name="connsiteY2" fmla="*/ 0 h 409761"/>
                  <a:gd name="connsiteX3" fmla="*/ 1085850 w 1089024"/>
                  <a:gd name="connsiteY3" fmla="*/ 324036 h 409761"/>
                  <a:gd name="connsiteX4" fmla="*/ 1089024 w 1089024"/>
                  <a:gd name="connsiteY4" fmla="*/ 409761 h 409761"/>
                  <a:gd name="connsiteX5" fmla="*/ 927100 w 1089024"/>
                  <a:gd name="connsiteY5" fmla="*/ 409761 h 409761"/>
                  <a:gd name="connsiteX6" fmla="*/ 3175 w 1089024"/>
                  <a:gd name="connsiteY6" fmla="*/ 409761 h 409761"/>
                  <a:gd name="connsiteX7" fmla="*/ 0 w 1089024"/>
                  <a:gd name="connsiteY7" fmla="*/ 130361 h 409761"/>
                  <a:gd name="connsiteX8" fmla="*/ 81182 w 1089024"/>
                  <a:gd name="connsiteY8" fmla="*/ 62378 h 409761"/>
                  <a:gd name="connsiteX0" fmla="*/ 126809 w 1089024"/>
                  <a:gd name="connsiteY0" fmla="*/ 24716 h 409761"/>
                  <a:gd name="connsiteX1" fmla="*/ 226917 w 1089024"/>
                  <a:gd name="connsiteY1" fmla="*/ 1007 h 409761"/>
                  <a:gd name="connsiteX2" fmla="*/ 1089024 w 1089024"/>
                  <a:gd name="connsiteY2" fmla="*/ 0 h 409761"/>
                  <a:gd name="connsiteX3" fmla="*/ 1085850 w 1089024"/>
                  <a:gd name="connsiteY3" fmla="*/ 324036 h 409761"/>
                  <a:gd name="connsiteX4" fmla="*/ 1089024 w 1089024"/>
                  <a:gd name="connsiteY4" fmla="*/ 409761 h 409761"/>
                  <a:gd name="connsiteX5" fmla="*/ 927100 w 1089024"/>
                  <a:gd name="connsiteY5" fmla="*/ 409761 h 409761"/>
                  <a:gd name="connsiteX6" fmla="*/ 3175 w 1089024"/>
                  <a:gd name="connsiteY6" fmla="*/ 409761 h 409761"/>
                  <a:gd name="connsiteX7" fmla="*/ 0 w 1089024"/>
                  <a:gd name="connsiteY7" fmla="*/ 130361 h 409761"/>
                  <a:gd name="connsiteX8" fmla="*/ 126809 w 1089024"/>
                  <a:gd name="connsiteY8" fmla="*/ 24716 h 409761"/>
                  <a:gd name="connsiteX0" fmla="*/ 126809 w 1089024"/>
                  <a:gd name="connsiteY0" fmla="*/ 24716 h 409761"/>
                  <a:gd name="connsiteX1" fmla="*/ 226917 w 1089024"/>
                  <a:gd name="connsiteY1" fmla="*/ 1007 h 409761"/>
                  <a:gd name="connsiteX2" fmla="*/ 1089024 w 1089024"/>
                  <a:gd name="connsiteY2" fmla="*/ 0 h 409761"/>
                  <a:gd name="connsiteX3" fmla="*/ 1085850 w 1089024"/>
                  <a:gd name="connsiteY3" fmla="*/ 324036 h 409761"/>
                  <a:gd name="connsiteX4" fmla="*/ 1089024 w 1089024"/>
                  <a:gd name="connsiteY4" fmla="*/ 409761 h 409761"/>
                  <a:gd name="connsiteX5" fmla="*/ 927100 w 1089024"/>
                  <a:gd name="connsiteY5" fmla="*/ 409761 h 409761"/>
                  <a:gd name="connsiteX6" fmla="*/ 3175 w 1089024"/>
                  <a:gd name="connsiteY6" fmla="*/ 409761 h 409761"/>
                  <a:gd name="connsiteX7" fmla="*/ 0 w 1089024"/>
                  <a:gd name="connsiteY7" fmla="*/ 130361 h 409761"/>
                  <a:gd name="connsiteX8" fmla="*/ 126809 w 1089024"/>
                  <a:gd name="connsiteY8" fmla="*/ 24716 h 409761"/>
                  <a:gd name="connsiteX0" fmla="*/ 126809 w 1089024"/>
                  <a:gd name="connsiteY0" fmla="*/ 24716 h 409761"/>
                  <a:gd name="connsiteX1" fmla="*/ 226917 w 1089024"/>
                  <a:gd name="connsiteY1" fmla="*/ 1007 h 409761"/>
                  <a:gd name="connsiteX2" fmla="*/ 1089024 w 1089024"/>
                  <a:gd name="connsiteY2" fmla="*/ 0 h 409761"/>
                  <a:gd name="connsiteX3" fmla="*/ 1085850 w 1089024"/>
                  <a:gd name="connsiteY3" fmla="*/ 324036 h 409761"/>
                  <a:gd name="connsiteX4" fmla="*/ 1089024 w 1089024"/>
                  <a:gd name="connsiteY4" fmla="*/ 409761 h 409761"/>
                  <a:gd name="connsiteX5" fmla="*/ 927100 w 1089024"/>
                  <a:gd name="connsiteY5" fmla="*/ 409761 h 409761"/>
                  <a:gd name="connsiteX6" fmla="*/ 3175 w 1089024"/>
                  <a:gd name="connsiteY6" fmla="*/ 409761 h 409761"/>
                  <a:gd name="connsiteX7" fmla="*/ 0 w 1089024"/>
                  <a:gd name="connsiteY7" fmla="*/ 130361 h 409761"/>
                  <a:gd name="connsiteX8" fmla="*/ 126809 w 1089024"/>
                  <a:gd name="connsiteY8" fmla="*/ 24716 h 409761"/>
                  <a:gd name="connsiteX0" fmla="*/ 126809 w 1089024"/>
                  <a:gd name="connsiteY0" fmla="*/ 24716 h 409761"/>
                  <a:gd name="connsiteX1" fmla="*/ 226917 w 1089024"/>
                  <a:gd name="connsiteY1" fmla="*/ 1007 h 409761"/>
                  <a:gd name="connsiteX2" fmla="*/ 1089024 w 1089024"/>
                  <a:gd name="connsiteY2" fmla="*/ 0 h 409761"/>
                  <a:gd name="connsiteX3" fmla="*/ 1085850 w 1089024"/>
                  <a:gd name="connsiteY3" fmla="*/ 324036 h 409761"/>
                  <a:gd name="connsiteX4" fmla="*/ 1089024 w 1089024"/>
                  <a:gd name="connsiteY4" fmla="*/ 409761 h 409761"/>
                  <a:gd name="connsiteX5" fmla="*/ 927100 w 1089024"/>
                  <a:gd name="connsiteY5" fmla="*/ 409761 h 409761"/>
                  <a:gd name="connsiteX6" fmla="*/ 3175 w 1089024"/>
                  <a:gd name="connsiteY6" fmla="*/ 409761 h 409761"/>
                  <a:gd name="connsiteX7" fmla="*/ 0 w 1089024"/>
                  <a:gd name="connsiteY7" fmla="*/ 130361 h 409761"/>
                  <a:gd name="connsiteX8" fmla="*/ 126809 w 1089024"/>
                  <a:gd name="connsiteY8" fmla="*/ 24716 h 409761"/>
                  <a:gd name="connsiteX0" fmla="*/ 126809 w 1089024"/>
                  <a:gd name="connsiteY0" fmla="*/ 24716 h 409761"/>
                  <a:gd name="connsiteX1" fmla="*/ 226917 w 1089024"/>
                  <a:gd name="connsiteY1" fmla="*/ 1007 h 409761"/>
                  <a:gd name="connsiteX2" fmla="*/ 1089024 w 1089024"/>
                  <a:gd name="connsiteY2" fmla="*/ 0 h 409761"/>
                  <a:gd name="connsiteX3" fmla="*/ 1085850 w 1089024"/>
                  <a:gd name="connsiteY3" fmla="*/ 324036 h 409761"/>
                  <a:gd name="connsiteX4" fmla="*/ 1089024 w 1089024"/>
                  <a:gd name="connsiteY4" fmla="*/ 409761 h 409761"/>
                  <a:gd name="connsiteX5" fmla="*/ 927100 w 1089024"/>
                  <a:gd name="connsiteY5" fmla="*/ 409761 h 409761"/>
                  <a:gd name="connsiteX6" fmla="*/ 3175 w 1089024"/>
                  <a:gd name="connsiteY6" fmla="*/ 409761 h 409761"/>
                  <a:gd name="connsiteX7" fmla="*/ 0 w 1089024"/>
                  <a:gd name="connsiteY7" fmla="*/ 130361 h 409761"/>
                  <a:gd name="connsiteX8" fmla="*/ 126809 w 1089024"/>
                  <a:gd name="connsiteY8" fmla="*/ 24716 h 409761"/>
                  <a:gd name="connsiteX0" fmla="*/ 126809 w 1089024"/>
                  <a:gd name="connsiteY0" fmla="*/ 24716 h 409761"/>
                  <a:gd name="connsiteX1" fmla="*/ 226917 w 1089024"/>
                  <a:gd name="connsiteY1" fmla="*/ 1007 h 409761"/>
                  <a:gd name="connsiteX2" fmla="*/ 1089024 w 1089024"/>
                  <a:gd name="connsiteY2" fmla="*/ 0 h 409761"/>
                  <a:gd name="connsiteX3" fmla="*/ 1085850 w 1089024"/>
                  <a:gd name="connsiteY3" fmla="*/ 324036 h 409761"/>
                  <a:gd name="connsiteX4" fmla="*/ 1089024 w 1089024"/>
                  <a:gd name="connsiteY4" fmla="*/ 409761 h 409761"/>
                  <a:gd name="connsiteX5" fmla="*/ 927100 w 1089024"/>
                  <a:gd name="connsiteY5" fmla="*/ 409761 h 409761"/>
                  <a:gd name="connsiteX6" fmla="*/ 3175 w 1089024"/>
                  <a:gd name="connsiteY6" fmla="*/ 409761 h 409761"/>
                  <a:gd name="connsiteX7" fmla="*/ 0 w 1089024"/>
                  <a:gd name="connsiteY7" fmla="*/ 130361 h 409761"/>
                  <a:gd name="connsiteX8" fmla="*/ 126809 w 1089024"/>
                  <a:gd name="connsiteY8" fmla="*/ 24716 h 409761"/>
                  <a:gd name="connsiteX0" fmla="*/ 126809 w 1089024"/>
                  <a:gd name="connsiteY0" fmla="*/ 24716 h 409761"/>
                  <a:gd name="connsiteX1" fmla="*/ 226917 w 1089024"/>
                  <a:gd name="connsiteY1" fmla="*/ 1007 h 409761"/>
                  <a:gd name="connsiteX2" fmla="*/ 1089024 w 1089024"/>
                  <a:gd name="connsiteY2" fmla="*/ 0 h 409761"/>
                  <a:gd name="connsiteX3" fmla="*/ 1085850 w 1089024"/>
                  <a:gd name="connsiteY3" fmla="*/ 324036 h 409761"/>
                  <a:gd name="connsiteX4" fmla="*/ 1089024 w 1089024"/>
                  <a:gd name="connsiteY4" fmla="*/ 409761 h 409761"/>
                  <a:gd name="connsiteX5" fmla="*/ 927100 w 1089024"/>
                  <a:gd name="connsiteY5" fmla="*/ 409761 h 409761"/>
                  <a:gd name="connsiteX6" fmla="*/ 3175 w 1089024"/>
                  <a:gd name="connsiteY6" fmla="*/ 409761 h 409761"/>
                  <a:gd name="connsiteX7" fmla="*/ 0 w 1089024"/>
                  <a:gd name="connsiteY7" fmla="*/ 112707 h 409761"/>
                  <a:gd name="connsiteX8" fmla="*/ 126809 w 1089024"/>
                  <a:gd name="connsiteY8" fmla="*/ 24716 h 409761"/>
                  <a:gd name="connsiteX0" fmla="*/ 126809 w 1089024"/>
                  <a:gd name="connsiteY0" fmla="*/ 24716 h 409761"/>
                  <a:gd name="connsiteX1" fmla="*/ 226917 w 1089024"/>
                  <a:gd name="connsiteY1" fmla="*/ 1007 h 409761"/>
                  <a:gd name="connsiteX2" fmla="*/ 1089024 w 1089024"/>
                  <a:gd name="connsiteY2" fmla="*/ 0 h 409761"/>
                  <a:gd name="connsiteX3" fmla="*/ 1085850 w 1089024"/>
                  <a:gd name="connsiteY3" fmla="*/ 324036 h 409761"/>
                  <a:gd name="connsiteX4" fmla="*/ 1089024 w 1089024"/>
                  <a:gd name="connsiteY4" fmla="*/ 409761 h 409761"/>
                  <a:gd name="connsiteX5" fmla="*/ 927100 w 1089024"/>
                  <a:gd name="connsiteY5" fmla="*/ 409761 h 409761"/>
                  <a:gd name="connsiteX6" fmla="*/ 3175 w 1089024"/>
                  <a:gd name="connsiteY6" fmla="*/ 409761 h 409761"/>
                  <a:gd name="connsiteX7" fmla="*/ 0 w 1089024"/>
                  <a:gd name="connsiteY7" fmla="*/ 112707 h 409761"/>
                  <a:gd name="connsiteX8" fmla="*/ 126809 w 1089024"/>
                  <a:gd name="connsiteY8" fmla="*/ 24716 h 409761"/>
                  <a:gd name="connsiteX0" fmla="*/ 126810 w 1089025"/>
                  <a:gd name="connsiteY0" fmla="*/ 24716 h 409761"/>
                  <a:gd name="connsiteX1" fmla="*/ 226918 w 1089025"/>
                  <a:gd name="connsiteY1" fmla="*/ 1007 h 409761"/>
                  <a:gd name="connsiteX2" fmla="*/ 1089025 w 1089025"/>
                  <a:gd name="connsiteY2" fmla="*/ 0 h 409761"/>
                  <a:gd name="connsiteX3" fmla="*/ 1085851 w 1089025"/>
                  <a:gd name="connsiteY3" fmla="*/ 324036 h 409761"/>
                  <a:gd name="connsiteX4" fmla="*/ 1089025 w 1089025"/>
                  <a:gd name="connsiteY4" fmla="*/ 409761 h 409761"/>
                  <a:gd name="connsiteX5" fmla="*/ 927101 w 1089025"/>
                  <a:gd name="connsiteY5" fmla="*/ 409761 h 409761"/>
                  <a:gd name="connsiteX6" fmla="*/ 3176 w 1089025"/>
                  <a:gd name="connsiteY6" fmla="*/ 409761 h 409761"/>
                  <a:gd name="connsiteX7" fmla="*/ 1 w 1089025"/>
                  <a:gd name="connsiteY7" fmla="*/ 112707 h 409761"/>
                  <a:gd name="connsiteX8" fmla="*/ 126810 w 1089025"/>
                  <a:gd name="connsiteY8" fmla="*/ 24716 h 409761"/>
                  <a:gd name="connsiteX0" fmla="*/ 126856 w 1089071"/>
                  <a:gd name="connsiteY0" fmla="*/ 24716 h 410938"/>
                  <a:gd name="connsiteX1" fmla="*/ 226964 w 1089071"/>
                  <a:gd name="connsiteY1" fmla="*/ 1007 h 410938"/>
                  <a:gd name="connsiteX2" fmla="*/ 1089071 w 1089071"/>
                  <a:gd name="connsiteY2" fmla="*/ 0 h 410938"/>
                  <a:gd name="connsiteX3" fmla="*/ 1085897 w 1089071"/>
                  <a:gd name="connsiteY3" fmla="*/ 324036 h 410938"/>
                  <a:gd name="connsiteX4" fmla="*/ 1089071 w 1089071"/>
                  <a:gd name="connsiteY4" fmla="*/ 409761 h 410938"/>
                  <a:gd name="connsiteX5" fmla="*/ 927147 w 1089071"/>
                  <a:gd name="connsiteY5" fmla="*/ 409761 h 410938"/>
                  <a:gd name="connsiteX6" fmla="*/ 278 w 1089071"/>
                  <a:gd name="connsiteY6" fmla="*/ 410938 h 410938"/>
                  <a:gd name="connsiteX7" fmla="*/ 47 w 1089071"/>
                  <a:gd name="connsiteY7" fmla="*/ 112707 h 410938"/>
                  <a:gd name="connsiteX8" fmla="*/ 126856 w 1089071"/>
                  <a:gd name="connsiteY8" fmla="*/ 24716 h 410938"/>
                  <a:gd name="connsiteX0" fmla="*/ 126811 w 1089026"/>
                  <a:gd name="connsiteY0" fmla="*/ 24716 h 410942"/>
                  <a:gd name="connsiteX1" fmla="*/ 226919 w 1089026"/>
                  <a:gd name="connsiteY1" fmla="*/ 1007 h 410942"/>
                  <a:gd name="connsiteX2" fmla="*/ 1089026 w 1089026"/>
                  <a:gd name="connsiteY2" fmla="*/ 0 h 410942"/>
                  <a:gd name="connsiteX3" fmla="*/ 1085852 w 1089026"/>
                  <a:gd name="connsiteY3" fmla="*/ 324036 h 410942"/>
                  <a:gd name="connsiteX4" fmla="*/ 1089026 w 1089026"/>
                  <a:gd name="connsiteY4" fmla="*/ 409761 h 410942"/>
                  <a:gd name="connsiteX5" fmla="*/ 927102 w 1089026"/>
                  <a:gd name="connsiteY5" fmla="*/ 409761 h 410942"/>
                  <a:gd name="connsiteX6" fmla="*/ 233 w 1089026"/>
                  <a:gd name="connsiteY6" fmla="*/ 410938 h 410942"/>
                  <a:gd name="connsiteX7" fmla="*/ 2 w 1089026"/>
                  <a:gd name="connsiteY7" fmla="*/ 112707 h 410942"/>
                  <a:gd name="connsiteX8" fmla="*/ 126811 w 1089026"/>
                  <a:gd name="connsiteY8" fmla="*/ 24716 h 410942"/>
                  <a:gd name="connsiteX0" fmla="*/ 126811 w 1089026"/>
                  <a:gd name="connsiteY0" fmla="*/ 24716 h 410942"/>
                  <a:gd name="connsiteX1" fmla="*/ 226919 w 1089026"/>
                  <a:gd name="connsiteY1" fmla="*/ 1007 h 410942"/>
                  <a:gd name="connsiteX2" fmla="*/ 1089026 w 1089026"/>
                  <a:gd name="connsiteY2" fmla="*/ 0 h 410942"/>
                  <a:gd name="connsiteX3" fmla="*/ 1085852 w 1089026"/>
                  <a:gd name="connsiteY3" fmla="*/ 324036 h 410942"/>
                  <a:gd name="connsiteX4" fmla="*/ 1089026 w 1089026"/>
                  <a:gd name="connsiteY4" fmla="*/ 409761 h 410942"/>
                  <a:gd name="connsiteX5" fmla="*/ 804940 w 1089026"/>
                  <a:gd name="connsiteY5" fmla="*/ 410938 h 410942"/>
                  <a:gd name="connsiteX6" fmla="*/ 233 w 1089026"/>
                  <a:gd name="connsiteY6" fmla="*/ 410938 h 410942"/>
                  <a:gd name="connsiteX7" fmla="*/ 2 w 1089026"/>
                  <a:gd name="connsiteY7" fmla="*/ 112707 h 410942"/>
                  <a:gd name="connsiteX8" fmla="*/ 126811 w 1089026"/>
                  <a:gd name="connsiteY8" fmla="*/ 24716 h 410942"/>
                  <a:gd name="connsiteX0" fmla="*/ 126811 w 1089026"/>
                  <a:gd name="connsiteY0" fmla="*/ 24716 h 410942"/>
                  <a:gd name="connsiteX1" fmla="*/ 226919 w 1089026"/>
                  <a:gd name="connsiteY1" fmla="*/ 1007 h 410942"/>
                  <a:gd name="connsiteX2" fmla="*/ 1089026 w 1089026"/>
                  <a:gd name="connsiteY2" fmla="*/ 0 h 410942"/>
                  <a:gd name="connsiteX3" fmla="*/ 1085852 w 1089026"/>
                  <a:gd name="connsiteY3" fmla="*/ 324036 h 410942"/>
                  <a:gd name="connsiteX4" fmla="*/ 1012490 w 1089026"/>
                  <a:gd name="connsiteY4" fmla="*/ 309720 h 410942"/>
                  <a:gd name="connsiteX5" fmla="*/ 804940 w 1089026"/>
                  <a:gd name="connsiteY5" fmla="*/ 410938 h 410942"/>
                  <a:gd name="connsiteX6" fmla="*/ 233 w 1089026"/>
                  <a:gd name="connsiteY6" fmla="*/ 410938 h 410942"/>
                  <a:gd name="connsiteX7" fmla="*/ 2 w 1089026"/>
                  <a:gd name="connsiteY7" fmla="*/ 112707 h 410942"/>
                  <a:gd name="connsiteX8" fmla="*/ 126811 w 1089026"/>
                  <a:gd name="connsiteY8" fmla="*/ 24716 h 410942"/>
                  <a:gd name="connsiteX0" fmla="*/ 126811 w 1094683"/>
                  <a:gd name="connsiteY0" fmla="*/ 24716 h 410942"/>
                  <a:gd name="connsiteX1" fmla="*/ 226919 w 1094683"/>
                  <a:gd name="connsiteY1" fmla="*/ 1007 h 410942"/>
                  <a:gd name="connsiteX2" fmla="*/ 1089026 w 1094683"/>
                  <a:gd name="connsiteY2" fmla="*/ 0 h 410942"/>
                  <a:gd name="connsiteX3" fmla="*/ 1094683 w 1094683"/>
                  <a:gd name="connsiteY3" fmla="*/ 295789 h 410942"/>
                  <a:gd name="connsiteX4" fmla="*/ 1012490 w 1094683"/>
                  <a:gd name="connsiteY4" fmla="*/ 309720 h 410942"/>
                  <a:gd name="connsiteX5" fmla="*/ 804940 w 1094683"/>
                  <a:gd name="connsiteY5" fmla="*/ 410938 h 410942"/>
                  <a:gd name="connsiteX6" fmla="*/ 233 w 1094683"/>
                  <a:gd name="connsiteY6" fmla="*/ 410938 h 410942"/>
                  <a:gd name="connsiteX7" fmla="*/ 2 w 1094683"/>
                  <a:gd name="connsiteY7" fmla="*/ 112707 h 410942"/>
                  <a:gd name="connsiteX8" fmla="*/ 126811 w 1094683"/>
                  <a:gd name="connsiteY8" fmla="*/ 24716 h 410942"/>
                  <a:gd name="connsiteX0" fmla="*/ 126811 w 1094683"/>
                  <a:gd name="connsiteY0" fmla="*/ 24176 h 410402"/>
                  <a:gd name="connsiteX1" fmla="*/ 226919 w 1094683"/>
                  <a:gd name="connsiteY1" fmla="*/ 467 h 410402"/>
                  <a:gd name="connsiteX2" fmla="*/ 1093442 w 1094683"/>
                  <a:gd name="connsiteY2" fmla="*/ 637 h 410402"/>
                  <a:gd name="connsiteX3" fmla="*/ 1094683 w 1094683"/>
                  <a:gd name="connsiteY3" fmla="*/ 295249 h 410402"/>
                  <a:gd name="connsiteX4" fmla="*/ 1012490 w 1094683"/>
                  <a:gd name="connsiteY4" fmla="*/ 309180 h 410402"/>
                  <a:gd name="connsiteX5" fmla="*/ 804940 w 1094683"/>
                  <a:gd name="connsiteY5" fmla="*/ 410398 h 410402"/>
                  <a:gd name="connsiteX6" fmla="*/ 233 w 1094683"/>
                  <a:gd name="connsiteY6" fmla="*/ 410398 h 410402"/>
                  <a:gd name="connsiteX7" fmla="*/ 2 w 1094683"/>
                  <a:gd name="connsiteY7" fmla="*/ 112167 h 410402"/>
                  <a:gd name="connsiteX8" fmla="*/ 126811 w 1094683"/>
                  <a:gd name="connsiteY8" fmla="*/ 24176 h 410402"/>
                  <a:gd name="connsiteX0" fmla="*/ 126811 w 1094683"/>
                  <a:gd name="connsiteY0" fmla="*/ 24176 h 410402"/>
                  <a:gd name="connsiteX1" fmla="*/ 226919 w 1094683"/>
                  <a:gd name="connsiteY1" fmla="*/ 467 h 410402"/>
                  <a:gd name="connsiteX2" fmla="*/ 1093442 w 1094683"/>
                  <a:gd name="connsiteY2" fmla="*/ 637 h 410402"/>
                  <a:gd name="connsiteX3" fmla="*/ 1094683 w 1094683"/>
                  <a:gd name="connsiteY3" fmla="*/ 295249 h 410402"/>
                  <a:gd name="connsiteX4" fmla="*/ 950673 w 1094683"/>
                  <a:gd name="connsiteY4" fmla="*/ 393920 h 410402"/>
                  <a:gd name="connsiteX5" fmla="*/ 804940 w 1094683"/>
                  <a:gd name="connsiteY5" fmla="*/ 410398 h 410402"/>
                  <a:gd name="connsiteX6" fmla="*/ 233 w 1094683"/>
                  <a:gd name="connsiteY6" fmla="*/ 410398 h 410402"/>
                  <a:gd name="connsiteX7" fmla="*/ 2 w 1094683"/>
                  <a:gd name="connsiteY7" fmla="*/ 112167 h 410402"/>
                  <a:gd name="connsiteX8" fmla="*/ 126811 w 1094683"/>
                  <a:gd name="connsiteY8" fmla="*/ 24176 h 410402"/>
                  <a:gd name="connsiteX0" fmla="*/ 126811 w 1094683"/>
                  <a:gd name="connsiteY0" fmla="*/ 24176 h 410402"/>
                  <a:gd name="connsiteX1" fmla="*/ 226919 w 1094683"/>
                  <a:gd name="connsiteY1" fmla="*/ 467 h 410402"/>
                  <a:gd name="connsiteX2" fmla="*/ 1093442 w 1094683"/>
                  <a:gd name="connsiteY2" fmla="*/ 637 h 410402"/>
                  <a:gd name="connsiteX3" fmla="*/ 1094683 w 1094683"/>
                  <a:gd name="connsiteY3" fmla="*/ 295249 h 410402"/>
                  <a:gd name="connsiteX4" fmla="*/ 950673 w 1094683"/>
                  <a:gd name="connsiteY4" fmla="*/ 393920 h 410402"/>
                  <a:gd name="connsiteX5" fmla="*/ 872645 w 1094683"/>
                  <a:gd name="connsiteY5" fmla="*/ 410398 h 410402"/>
                  <a:gd name="connsiteX6" fmla="*/ 233 w 1094683"/>
                  <a:gd name="connsiteY6" fmla="*/ 410398 h 410402"/>
                  <a:gd name="connsiteX7" fmla="*/ 2 w 1094683"/>
                  <a:gd name="connsiteY7" fmla="*/ 112167 h 410402"/>
                  <a:gd name="connsiteX8" fmla="*/ 126811 w 1094683"/>
                  <a:gd name="connsiteY8" fmla="*/ 24176 h 410402"/>
                  <a:gd name="connsiteX0" fmla="*/ 126811 w 1094683"/>
                  <a:gd name="connsiteY0" fmla="*/ 24176 h 410402"/>
                  <a:gd name="connsiteX1" fmla="*/ 226919 w 1094683"/>
                  <a:gd name="connsiteY1" fmla="*/ 467 h 410402"/>
                  <a:gd name="connsiteX2" fmla="*/ 1093442 w 1094683"/>
                  <a:gd name="connsiteY2" fmla="*/ 637 h 410402"/>
                  <a:gd name="connsiteX3" fmla="*/ 1094683 w 1094683"/>
                  <a:gd name="connsiteY3" fmla="*/ 295249 h 410402"/>
                  <a:gd name="connsiteX4" fmla="*/ 950673 w 1094683"/>
                  <a:gd name="connsiteY4" fmla="*/ 393920 h 410402"/>
                  <a:gd name="connsiteX5" fmla="*/ 872645 w 1094683"/>
                  <a:gd name="connsiteY5" fmla="*/ 410398 h 410402"/>
                  <a:gd name="connsiteX6" fmla="*/ 233 w 1094683"/>
                  <a:gd name="connsiteY6" fmla="*/ 410398 h 410402"/>
                  <a:gd name="connsiteX7" fmla="*/ 2 w 1094683"/>
                  <a:gd name="connsiteY7" fmla="*/ 112167 h 410402"/>
                  <a:gd name="connsiteX8" fmla="*/ 126811 w 1094683"/>
                  <a:gd name="connsiteY8" fmla="*/ 24176 h 410402"/>
                  <a:gd name="connsiteX0" fmla="*/ 126811 w 1094683"/>
                  <a:gd name="connsiteY0" fmla="*/ 24176 h 410402"/>
                  <a:gd name="connsiteX1" fmla="*/ 226919 w 1094683"/>
                  <a:gd name="connsiteY1" fmla="*/ 467 h 410402"/>
                  <a:gd name="connsiteX2" fmla="*/ 1093442 w 1094683"/>
                  <a:gd name="connsiteY2" fmla="*/ 637 h 410402"/>
                  <a:gd name="connsiteX3" fmla="*/ 1094683 w 1094683"/>
                  <a:gd name="connsiteY3" fmla="*/ 295249 h 410402"/>
                  <a:gd name="connsiteX4" fmla="*/ 950673 w 1094683"/>
                  <a:gd name="connsiteY4" fmla="*/ 393920 h 410402"/>
                  <a:gd name="connsiteX5" fmla="*/ 872645 w 1094683"/>
                  <a:gd name="connsiteY5" fmla="*/ 410398 h 410402"/>
                  <a:gd name="connsiteX6" fmla="*/ 233 w 1094683"/>
                  <a:gd name="connsiteY6" fmla="*/ 410398 h 410402"/>
                  <a:gd name="connsiteX7" fmla="*/ 2 w 1094683"/>
                  <a:gd name="connsiteY7" fmla="*/ 112167 h 410402"/>
                  <a:gd name="connsiteX8" fmla="*/ 126811 w 1094683"/>
                  <a:gd name="connsiteY8" fmla="*/ 24176 h 410402"/>
                  <a:gd name="connsiteX0" fmla="*/ 126811 w 1094683"/>
                  <a:gd name="connsiteY0" fmla="*/ 24176 h 410402"/>
                  <a:gd name="connsiteX1" fmla="*/ 226919 w 1094683"/>
                  <a:gd name="connsiteY1" fmla="*/ 467 h 410402"/>
                  <a:gd name="connsiteX2" fmla="*/ 1093442 w 1094683"/>
                  <a:gd name="connsiteY2" fmla="*/ 637 h 410402"/>
                  <a:gd name="connsiteX3" fmla="*/ 1094683 w 1094683"/>
                  <a:gd name="connsiteY3" fmla="*/ 295249 h 410402"/>
                  <a:gd name="connsiteX4" fmla="*/ 950673 w 1094683"/>
                  <a:gd name="connsiteY4" fmla="*/ 393920 h 410402"/>
                  <a:gd name="connsiteX5" fmla="*/ 872645 w 1094683"/>
                  <a:gd name="connsiteY5" fmla="*/ 410398 h 410402"/>
                  <a:gd name="connsiteX6" fmla="*/ 233 w 1094683"/>
                  <a:gd name="connsiteY6" fmla="*/ 410398 h 410402"/>
                  <a:gd name="connsiteX7" fmla="*/ 2 w 1094683"/>
                  <a:gd name="connsiteY7" fmla="*/ 112167 h 410402"/>
                  <a:gd name="connsiteX8" fmla="*/ 126811 w 1094683"/>
                  <a:gd name="connsiteY8" fmla="*/ 24176 h 410402"/>
                  <a:gd name="connsiteX0" fmla="*/ 126811 w 1094683"/>
                  <a:gd name="connsiteY0" fmla="*/ 24176 h 410402"/>
                  <a:gd name="connsiteX1" fmla="*/ 226919 w 1094683"/>
                  <a:gd name="connsiteY1" fmla="*/ 467 h 410402"/>
                  <a:gd name="connsiteX2" fmla="*/ 1093442 w 1094683"/>
                  <a:gd name="connsiteY2" fmla="*/ 637 h 410402"/>
                  <a:gd name="connsiteX3" fmla="*/ 1094683 w 1094683"/>
                  <a:gd name="connsiteY3" fmla="*/ 295249 h 410402"/>
                  <a:gd name="connsiteX4" fmla="*/ 950673 w 1094683"/>
                  <a:gd name="connsiteY4" fmla="*/ 393920 h 410402"/>
                  <a:gd name="connsiteX5" fmla="*/ 872645 w 1094683"/>
                  <a:gd name="connsiteY5" fmla="*/ 410398 h 410402"/>
                  <a:gd name="connsiteX6" fmla="*/ 233 w 1094683"/>
                  <a:gd name="connsiteY6" fmla="*/ 410398 h 410402"/>
                  <a:gd name="connsiteX7" fmla="*/ 2 w 1094683"/>
                  <a:gd name="connsiteY7" fmla="*/ 112167 h 410402"/>
                  <a:gd name="connsiteX8" fmla="*/ 126811 w 1094683"/>
                  <a:gd name="connsiteY8" fmla="*/ 24176 h 410402"/>
                  <a:gd name="connsiteX0" fmla="*/ 126578 w 1094450"/>
                  <a:gd name="connsiteY0" fmla="*/ 24176 h 410402"/>
                  <a:gd name="connsiteX1" fmla="*/ 226686 w 1094450"/>
                  <a:gd name="connsiteY1" fmla="*/ 467 h 410402"/>
                  <a:gd name="connsiteX2" fmla="*/ 1093209 w 1094450"/>
                  <a:gd name="connsiteY2" fmla="*/ 637 h 410402"/>
                  <a:gd name="connsiteX3" fmla="*/ 1094450 w 1094450"/>
                  <a:gd name="connsiteY3" fmla="*/ 295249 h 410402"/>
                  <a:gd name="connsiteX4" fmla="*/ 950440 w 1094450"/>
                  <a:gd name="connsiteY4" fmla="*/ 393920 h 410402"/>
                  <a:gd name="connsiteX5" fmla="*/ 872412 w 1094450"/>
                  <a:gd name="connsiteY5" fmla="*/ 410398 h 410402"/>
                  <a:gd name="connsiteX6" fmla="*/ 0 w 1094450"/>
                  <a:gd name="connsiteY6" fmla="*/ 410398 h 410402"/>
                  <a:gd name="connsiteX7" fmla="*/ 17375 w 1094450"/>
                  <a:gd name="connsiteY7" fmla="*/ 102651 h 410402"/>
                  <a:gd name="connsiteX8" fmla="*/ 126578 w 1094450"/>
                  <a:gd name="connsiteY8" fmla="*/ 24176 h 410402"/>
                  <a:gd name="connsiteX0" fmla="*/ 126578 w 1094450"/>
                  <a:gd name="connsiteY0" fmla="*/ 24176 h 410402"/>
                  <a:gd name="connsiteX1" fmla="*/ 226686 w 1094450"/>
                  <a:gd name="connsiteY1" fmla="*/ 467 h 410402"/>
                  <a:gd name="connsiteX2" fmla="*/ 1093209 w 1094450"/>
                  <a:gd name="connsiteY2" fmla="*/ 637 h 410402"/>
                  <a:gd name="connsiteX3" fmla="*/ 1094450 w 1094450"/>
                  <a:gd name="connsiteY3" fmla="*/ 295249 h 410402"/>
                  <a:gd name="connsiteX4" fmla="*/ 950440 w 1094450"/>
                  <a:gd name="connsiteY4" fmla="*/ 393920 h 410402"/>
                  <a:gd name="connsiteX5" fmla="*/ 872412 w 1094450"/>
                  <a:gd name="connsiteY5" fmla="*/ 410398 h 410402"/>
                  <a:gd name="connsiteX6" fmla="*/ 0 w 1094450"/>
                  <a:gd name="connsiteY6" fmla="*/ 410398 h 410402"/>
                  <a:gd name="connsiteX7" fmla="*/ 17993 w 1094450"/>
                  <a:gd name="connsiteY7" fmla="*/ 101462 h 410402"/>
                  <a:gd name="connsiteX8" fmla="*/ 126578 w 1094450"/>
                  <a:gd name="connsiteY8" fmla="*/ 24176 h 410402"/>
                  <a:gd name="connsiteX0" fmla="*/ 126578 w 1094450"/>
                  <a:gd name="connsiteY0" fmla="*/ 24176 h 410402"/>
                  <a:gd name="connsiteX1" fmla="*/ 226686 w 1094450"/>
                  <a:gd name="connsiteY1" fmla="*/ 467 h 410402"/>
                  <a:gd name="connsiteX2" fmla="*/ 1093209 w 1094450"/>
                  <a:gd name="connsiteY2" fmla="*/ 637 h 410402"/>
                  <a:gd name="connsiteX3" fmla="*/ 1094450 w 1094450"/>
                  <a:gd name="connsiteY3" fmla="*/ 295249 h 410402"/>
                  <a:gd name="connsiteX4" fmla="*/ 950440 w 1094450"/>
                  <a:gd name="connsiteY4" fmla="*/ 393920 h 410402"/>
                  <a:gd name="connsiteX5" fmla="*/ 872412 w 1094450"/>
                  <a:gd name="connsiteY5" fmla="*/ 410398 h 410402"/>
                  <a:gd name="connsiteX6" fmla="*/ 0 w 1094450"/>
                  <a:gd name="connsiteY6" fmla="*/ 410398 h 410402"/>
                  <a:gd name="connsiteX7" fmla="*/ 21700 w 1094450"/>
                  <a:gd name="connsiteY7" fmla="*/ 103127 h 410402"/>
                  <a:gd name="connsiteX8" fmla="*/ 126578 w 1094450"/>
                  <a:gd name="connsiteY8" fmla="*/ 24176 h 410402"/>
                  <a:gd name="connsiteX0" fmla="*/ 126578 w 1094450"/>
                  <a:gd name="connsiteY0" fmla="*/ 24176 h 410402"/>
                  <a:gd name="connsiteX1" fmla="*/ 226686 w 1094450"/>
                  <a:gd name="connsiteY1" fmla="*/ 467 h 410402"/>
                  <a:gd name="connsiteX2" fmla="*/ 1093209 w 1094450"/>
                  <a:gd name="connsiteY2" fmla="*/ 637 h 410402"/>
                  <a:gd name="connsiteX3" fmla="*/ 1094450 w 1094450"/>
                  <a:gd name="connsiteY3" fmla="*/ 295249 h 410402"/>
                  <a:gd name="connsiteX4" fmla="*/ 950440 w 1094450"/>
                  <a:gd name="connsiteY4" fmla="*/ 393920 h 410402"/>
                  <a:gd name="connsiteX5" fmla="*/ 872412 w 1094450"/>
                  <a:gd name="connsiteY5" fmla="*/ 410398 h 410402"/>
                  <a:gd name="connsiteX6" fmla="*/ 0 w 1094450"/>
                  <a:gd name="connsiteY6" fmla="*/ 410398 h 410402"/>
                  <a:gd name="connsiteX7" fmla="*/ 17685 w 1094450"/>
                  <a:gd name="connsiteY7" fmla="*/ 101700 h 410402"/>
                  <a:gd name="connsiteX8" fmla="*/ 126578 w 1094450"/>
                  <a:gd name="connsiteY8" fmla="*/ 24176 h 410402"/>
                  <a:gd name="connsiteX0" fmla="*/ 126578 w 1094450"/>
                  <a:gd name="connsiteY0" fmla="*/ 24176 h 410402"/>
                  <a:gd name="connsiteX1" fmla="*/ 226686 w 1094450"/>
                  <a:gd name="connsiteY1" fmla="*/ 467 h 410402"/>
                  <a:gd name="connsiteX2" fmla="*/ 1093209 w 1094450"/>
                  <a:gd name="connsiteY2" fmla="*/ 637 h 410402"/>
                  <a:gd name="connsiteX3" fmla="*/ 1094450 w 1094450"/>
                  <a:gd name="connsiteY3" fmla="*/ 295249 h 410402"/>
                  <a:gd name="connsiteX4" fmla="*/ 950440 w 1094450"/>
                  <a:gd name="connsiteY4" fmla="*/ 393920 h 410402"/>
                  <a:gd name="connsiteX5" fmla="*/ 872412 w 1094450"/>
                  <a:gd name="connsiteY5" fmla="*/ 410398 h 410402"/>
                  <a:gd name="connsiteX6" fmla="*/ 0 w 1094450"/>
                  <a:gd name="connsiteY6" fmla="*/ 410398 h 410402"/>
                  <a:gd name="connsiteX7" fmla="*/ 17685 w 1094450"/>
                  <a:gd name="connsiteY7" fmla="*/ 101700 h 410402"/>
                  <a:gd name="connsiteX8" fmla="*/ 126578 w 1094450"/>
                  <a:gd name="connsiteY8" fmla="*/ 24176 h 410402"/>
                  <a:gd name="connsiteX0" fmla="*/ 126578 w 1094450"/>
                  <a:gd name="connsiteY0" fmla="*/ 24176 h 410402"/>
                  <a:gd name="connsiteX1" fmla="*/ 226686 w 1094450"/>
                  <a:gd name="connsiteY1" fmla="*/ 467 h 410402"/>
                  <a:gd name="connsiteX2" fmla="*/ 1093209 w 1094450"/>
                  <a:gd name="connsiteY2" fmla="*/ 637 h 410402"/>
                  <a:gd name="connsiteX3" fmla="*/ 1094450 w 1094450"/>
                  <a:gd name="connsiteY3" fmla="*/ 295249 h 410402"/>
                  <a:gd name="connsiteX4" fmla="*/ 950440 w 1094450"/>
                  <a:gd name="connsiteY4" fmla="*/ 393920 h 410402"/>
                  <a:gd name="connsiteX5" fmla="*/ 872412 w 1094450"/>
                  <a:gd name="connsiteY5" fmla="*/ 410398 h 410402"/>
                  <a:gd name="connsiteX6" fmla="*/ 0 w 1094450"/>
                  <a:gd name="connsiteY6" fmla="*/ 410398 h 410402"/>
                  <a:gd name="connsiteX7" fmla="*/ 18920 w 1094450"/>
                  <a:gd name="connsiteY7" fmla="*/ 103127 h 410402"/>
                  <a:gd name="connsiteX8" fmla="*/ 126578 w 1094450"/>
                  <a:gd name="connsiteY8" fmla="*/ 24176 h 410402"/>
                  <a:gd name="connsiteX0" fmla="*/ 126578 w 1094450"/>
                  <a:gd name="connsiteY0" fmla="*/ 24176 h 410402"/>
                  <a:gd name="connsiteX1" fmla="*/ 226686 w 1094450"/>
                  <a:gd name="connsiteY1" fmla="*/ 467 h 410402"/>
                  <a:gd name="connsiteX2" fmla="*/ 1093209 w 1094450"/>
                  <a:gd name="connsiteY2" fmla="*/ 637 h 410402"/>
                  <a:gd name="connsiteX3" fmla="*/ 1094450 w 1094450"/>
                  <a:gd name="connsiteY3" fmla="*/ 295249 h 410402"/>
                  <a:gd name="connsiteX4" fmla="*/ 950440 w 1094450"/>
                  <a:gd name="connsiteY4" fmla="*/ 393920 h 410402"/>
                  <a:gd name="connsiteX5" fmla="*/ 872412 w 1094450"/>
                  <a:gd name="connsiteY5" fmla="*/ 410398 h 410402"/>
                  <a:gd name="connsiteX6" fmla="*/ 0 w 1094450"/>
                  <a:gd name="connsiteY6" fmla="*/ 410398 h 410402"/>
                  <a:gd name="connsiteX7" fmla="*/ 17067 w 1094450"/>
                  <a:gd name="connsiteY7" fmla="*/ 102413 h 410402"/>
                  <a:gd name="connsiteX8" fmla="*/ 126578 w 1094450"/>
                  <a:gd name="connsiteY8" fmla="*/ 24176 h 410402"/>
                  <a:gd name="connsiteX0" fmla="*/ 109590 w 1077462"/>
                  <a:gd name="connsiteY0" fmla="*/ 24176 h 410398"/>
                  <a:gd name="connsiteX1" fmla="*/ 209698 w 1077462"/>
                  <a:gd name="connsiteY1" fmla="*/ 467 h 410398"/>
                  <a:gd name="connsiteX2" fmla="*/ 1076221 w 1077462"/>
                  <a:gd name="connsiteY2" fmla="*/ 637 h 410398"/>
                  <a:gd name="connsiteX3" fmla="*/ 1077462 w 1077462"/>
                  <a:gd name="connsiteY3" fmla="*/ 295249 h 410398"/>
                  <a:gd name="connsiteX4" fmla="*/ 933452 w 1077462"/>
                  <a:gd name="connsiteY4" fmla="*/ 393920 h 410398"/>
                  <a:gd name="connsiteX5" fmla="*/ 855424 w 1077462"/>
                  <a:gd name="connsiteY5" fmla="*/ 410398 h 410398"/>
                  <a:gd name="connsiteX6" fmla="*/ 0 w 1077462"/>
                  <a:gd name="connsiteY6" fmla="*/ 399217 h 410398"/>
                  <a:gd name="connsiteX7" fmla="*/ 79 w 1077462"/>
                  <a:gd name="connsiteY7" fmla="*/ 102413 h 410398"/>
                  <a:gd name="connsiteX8" fmla="*/ 109590 w 1077462"/>
                  <a:gd name="connsiteY8" fmla="*/ 24176 h 410398"/>
                  <a:gd name="connsiteX0" fmla="*/ 109590 w 1077462"/>
                  <a:gd name="connsiteY0" fmla="*/ 24176 h 410398"/>
                  <a:gd name="connsiteX1" fmla="*/ 209698 w 1077462"/>
                  <a:gd name="connsiteY1" fmla="*/ 467 h 410398"/>
                  <a:gd name="connsiteX2" fmla="*/ 1076221 w 1077462"/>
                  <a:gd name="connsiteY2" fmla="*/ 637 h 410398"/>
                  <a:gd name="connsiteX3" fmla="*/ 1077462 w 1077462"/>
                  <a:gd name="connsiteY3" fmla="*/ 295249 h 410398"/>
                  <a:gd name="connsiteX4" fmla="*/ 933452 w 1077462"/>
                  <a:gd name="connsiteY4" fmla="*/ 393920 h 410398"/>
                  <a:gd name="connsiteX5" fmla="*/ 855424 w 1077462"/>
                  <a:gd name="connsiteY5" fmla="*/ 410398 h 410398"/>
                  <a:gd name="connsiteX6" fmla="*/ 0 w 1077462"/>
                  <a:gd name="connsiteY6" fmla="*/ 399217 h 410398"/>
                  <a:gd name="connsiteX7" fmla="*/ 79 w 1077462"/>
                  <a:gd name="connsiteY7" fmla="*/ 102413 h 410398"/>
                  <a:gd name="connsiteX8" fmla="*/ 109590 w 1077462"/>
                  <a:gd name="connsiteY8" fmla="*/ 24176 h 410398"/>
                  <a:gd name="connsiteX0" fmla="*/ 181148 w 1149020"/>
                  <a:gd name="connsiteY0" fmla="*/ 24176 h 410398"/>
                  <a:gd name="connsiteX1" fmla="*/ 281256 w 1149020"/>
                  <a:gd name="connsiteY1" fmla="*/ 467 h 410398"/>
                  <a:gd name="connsiteX2" fmla="*/ 1147779 w 1149020"/>
                  <a:gd name="connsiteY2" fmla="*/ 637 h 410398"/>
                  <a:gd name="connsiteX3" fmla="*/ 1149020 w 1149020"/>
                  <a:gd name="connsiteY3" fmla="*/ 295249 h 410398"/>
                  <a:gd name="connsiteX4" fmla="*/ 1005010 w 1149020"/>
                  <a:gd name="connsiteY4" fmla="*/ 393920 h 410398"/>
                  <a:gd name="connsiteX5" fmla="*/ 926982 w 1149020"/>
                  <a:gd name="connsiteY5" fmla="*/ 410398 h 410398"/>
                  <a:gd name="connsiteX6" fmla="*/ 71558 w 1149020"/>
                  <a:gd name="connsiteY6" fmla="*/ 399217 h 410398"/>
                  <a:gd name="connsiteX7" fmla="*/ 71637 w 1149020"/>
                  <a:gd name="connsiteY7" fmla="*/ 102413 h 410398"/>
                  <a:gd name="connsiteX8" fmla="*/ 181148 w 1149020"/>
                  <a:gd name="connsiteY8" fmla="*/ 24176 h 410398"/>
                  <a:gd name="connsiteX0" fmla="*/ 117641 w 1085513"/>
                  <a:gd name="connsiteY0" fmla="*/ 24176 h 410398"/>
                  <a:gd name="connsiteX1" fmla="*/ 217749 w 1085513"/>
                  <a:gd name="connsiteY1" fmla="*/ 467 h 410398"/>
                  <a:gd name="connsiteX2" fmla="*/ 1084272 w 1085513"/>
                  <a:gd name="connsiteY2" fmla="*/ 637 h 410398"/>
                  <a:gd name="connsiteX3" fmla="*/ 1085513 w 1085513"/>
                  <a:gd name="connsiteY3" fmla="*/ 295249 h 410398"/>
                  <a:gd name="connsiteX4" fmla="*/ 941503 w 1085513"/>
                  <a:gd name="connsiteY4" fmla="*/ 393920 h 410398"/>
                  <a:gd name="connsiteX5" fmla="*/ 863475 w 1085513"/>
                  <a:gd name="connsiteY5" fmla="*/ 410398 h 410398"/>
                  <a:gd name="connsiteX6" fmla="*/ 8051 w 1085513"/>
                  <a:gd name="connsiteY6" fmla="*/ 399217 h 410398"/>
                  <a:gd name="connsiteX7" fmla="*/ 8130 w 1085513"/>
                  <a:gd name="connsiteY7" fmla="*/ 102413 h 410398"/>
                  <a:gd name="connsiteX8" fmla="*/ 117641 w 1085513"/>
                  <a:gd name="connsiteY8" fmla="*/ 24176 h 410398"/>
                  <a:gd name="connsiteX0" fmla="*/ 109590 w 1077462"/>
                  <a:gd name="connsiteY0" fmla="*/ 24176 h 410398"/>
                  <a:gd name="connsiteX1" fmla="*/ 209698 w 1077462"/>
                  <a:gd name="connsiteY1" fmla="*/ 467 h 410398"/>
                  <a:gd name="connsiteX2" fmla="*/ 1076221 w 1077462"/>
                  <a:gd name="connsiteY2" fmla="*/ 637 h 410398"/>
                  <a:gd name="connsiteX3" fmla="*/ 1077462 w 1077462"/>
                  <a:gd name="connsiteY3" fmla="*/ 295249 h 410398"/>
                  <a:gd name="connsiteX4" fmla="*/ 933452 w 1077462"/>
                  <a:gd name="connsiteY4" fmla="*/ 393920 h 410398"/>
                  <a:gd name="connsiteX5" fmla="*/ 855424 w 1077462"/>
                  <a:gd name="connsiteY5" fmla="*/ 410398 h 410398"/>
                  <a:gd name="connsiteX6" fmla="*/ 0 w 1077462"/>
                  <a:gd name="connsiteY6" fmla="*/ 399217 h 410398"/>
                  <a:gd name="connsiteX7" fmla="*/ 79 w 1077462"/>
                  <a:gd name="connsiteY7" fmla="*/ 102413 h 410398"/>
                  <a:gd name="connsiteX8" fmla="*/ 109590 w 1077462"/>
                  <a:gd name="connsiteY8" fmla="*/ 24176 h 410398"/>
                  <a:gd name="connsiteX0" fmla="*/ 109590 w 1077462"/>
                  <a:gd name="connsiteY0" fmla="*/ 24176 h 399455"/>
                  <a:gd name="connsiteX1" fmla="*/ 209698 w 1077462"/>
                  <a:gd name="connsiteY1" fmla="*/ 467 h 399455"/>
                  <a:gd name="connsiteX2" fmla="*/ 1076221 w 1077462"/>
                  <a:gd name="connsiteY2" fmla="*/ 637 h 399455"/>
                  <a:gd name="connsiteX3" fmla="*/ 1077462 w 1077462"/>
                  <a:gd name="connsiteY3" fmla="*/ 295249 h 399455"/>
                  <a:gd name="connsiteX4" fmla="*/ 933452 w 1077462"/>
                  <a:gd name="connsiteY4" fmla="*/ 393920 h 399455"/>
                  <a:gd name="connsiteX5" fmla="*/ 874266 w 1077462"/>
                  <a:gd name="connsiteY5" fmla="*/ 399455 h 399455"/>
                  <a:gd name="connsiteX6" fmla="*/ 0 w 1077462"/>
                  <a:gd name="connsiteY6" fmla="*/ 399217 h 399455"/>
                  <a:gd name="connsiteX7" fmla="*/ 79 w 1077462"/>
                  <a:gd name="connsiteY7" fmla="*/ 102413 h 399455"/>
                  <a:gd name="connsiteX8" fmla="*/ 109590 w 1077462"/>
                  <a:gd name="connsiteY8" fmla="*/ 24176 h 399455"/>
                  <a:gd name="connsiteX0" fmla="*/ 109590 w 1077462"/>
                  <a:gd name="connsiteY0" fmla="*/ 24176 h 399455"/>
                  <a:gd name="connsiteX1" fmla="*/ 209698 w 1077462"/>
                  <a:gd name="connsiteY1" fmla="*/ 467 h 399455"/>
                  <a:gd name="connsiteX2" fmla="*/ 1076221 w 1077462"/>
                  <a:gd name="connsiteY2" fmla="*/ 637 h 399455"/>
                  <a:gd name="connsiteX3" fmla="*/ 1077462 w 1077462"/>
                  <a:gd name="connsiteY3" fmla="*/ 295249 h 399455"/>
                  <a:gd name="connsiteX4" fmla="*/ 933452 w 1077462"/>
                  <a:gd name="connsiteY4" fmla="*/ 393920 h 399455"/>
                  <a:gd name="connsiteX5" fmla="*/ 874266 w 1077462"/>
                  <a:gd name="connsiteY5" fmla="*/ 399455 h 399455"/>
                  <a:gd name="connsiteX6" fmla="*/ 0 w 1077462"/>
                  <a:gd name="connsiteY6" fmla="*/ 399217 h 399455"/>
                  <a:gd name="connsiteX7" fmla="*/ 79 w 1077462"/>
                  <a:gd name="connsiteY7" fmla="*/ 102413 h 399455"/>
                  <a:gd name="connsiteX8" fmla="*/ 109590 w 1077462"/>
                  <a:gd name="connsiteY8" fmla="*/ 24176 h 399455"/>
                  <a:gd name="connsiteX0" fmla="*/ 109590 w 1077462"/>
                  <a:gd name="connsiteY0" fmla="*/ 24176 h 399455"/>
                  <a:gd name="connsiteX1" fmla="*/ 209698 w 1077462"/>
                  <a:gd name="connsiteY1" fmla="*/ 467 h 399455"/>
                  <a:gd name="connsiteX2" fmla="*/ 1076221 w 1077462"/>
                  <a:gd name="connsiteY2" fmla="*/ 637 h 399455"/>
                  <a:gd name="connsiteX3" fmla="*/ 1077462 w 1077462"/>
                  <a:gd name="connsiteY3" fmla="*/ 295249 h 399455"/>
                  <a:gd name="connsiteX4" fmla="*/ 933452 w 1077462"/>
                  <a:gd name="connsiteY4" fmla="*/ 393920 h 399455"/>
                  <a:gd name="connsiteX5" fmla="*/ 874266 w 1077462"/>
                  <a:gd name="connsiteY5" fmla="*/ 399455 h 399455"/>
                  <a:gd name="connsiteX6" fmla="*/ 0 w 1077462"/>
                  <a:gd name="connsiteY6" fmla="*/ 399217 h 399455"/>
                  <a:gd name="connsiteX7" fmla="*/ 79 w 1077462"/>
                  <a:gd name="connsiteY7" fmla="*/ 102413 h 399455"/>
                  <a:gd name="connsiteX8" fmla="*/ 109590 w 1077462"/>
                  <a:gd name="connsiteY8" fmla="*/ 24176 h 399455"/>
                  <a:gd name="connsiteX0" fmla="*/ 109590 w 1077462"/>
                  <a:gd name="connsiteY0" fmla="*/ 24176 h 399455"/>
                  <a:gd name="connsiteX1" fmla="*/ 209698 w 1077462"/>
                  <a:gd name="connsiteY1" fmla="*/ 467 h 399455"/>
                  <a:gd name="connsiteX2" fmla="*/ 1076221 w 1077462"/>
                  <a:gd name="connsiteY2" fmla="*/ 637 h 399455"/>
                  <a:gd name="connsiteX3" fmla="*/ 1077462 w 1077462"/>
                  <a:gd name="connsiteY3" fmla="*/ 295249 h 399455"/>
                  <a:gd name="connsiteX4" fmla="*/ 960942 w 1077462"/>
                  <a:gd name="connsiteY4" fmla="*/ 376554 h 399455"/>
                  <a:gd name="connsiteX5" fmla="*/ 874266 w 1077462"/>
                  <a:gd name="connsiteY5" fmla="*/ 399455 h 399455"/>
                  <a:gd name="connsiteX6" fmla="*/ 0 w 1077462"/>
                  <a:gd name="connsiteY6" fmla="*/ 399217 h 399455"/>
                  <a:gd name="connsiteX7" fmla="*/ 79 w 1077462"/>
                  <a:gd name="connsiteY7" fmla="*/ 102413 h 399455"/>
                  <a:gd name="connsiteX8" fmla="*/ 109590 w 1077462"/>
                  <a:gd name="connsiteY8" fmla="*/ 24176 h 399455"/>
                  <a:gd name="connsiteX0" fmla="*/ 109590 w 1077462"/>
                  <a:gd name="connsiteY0" fmla="*/ 24176 h 399455"/>
                  <a:gd name="connsiteX1" fmla="*/ 209698 w 1077462"/>
                  <a:gd name="connsiteY1" fmla="*/ 467 h 399455"/>
                  <a:gd name="connsiteX2" fmla="*/ 1076221 w 1077462"/>
                  <a:gd name="connsiteY2" fmla="*/ 637 h 399455"/>
                  <a:gd name="connsiteX3" fmla="*/ 1077462 w 1077462"/>
                  <a:gd name="connsiteY3" fmla="*/ 295249 h 399455"/>
                  <a:gd name="connsiteX4" fmla="*/ 964649 w 1077462"/>
                  <a:gd name="connsiteY4" fmla="*/ 376316 h 399455"/>
                  <a:gd name="connsiteX5" fmla="*/ 874266 w 1077462"/>
                  <a:gd name="connsiteY5" fmla="*/ 399455 h 399455"/>
                  <a:gd name="connsiteX6" fmla="*/ 0 w 1077462"/>
                  <a:gd name="connsiteY6" fmla="*/ 399217 h 399455"/>
                  <a:gd name="connsiteX7" fmla="*/ 79 w 1077462"/>
                  <a:gd name="connsiteY7" fmla="*/ 102413 h 399455"/>
                  <a:gd name="connsiteX8" fmla="*/ 109590 w 1077462"/>
                  <a:gd name="connsiteY8" fmla="*/ 24176 h 399455"/>
                  <a:gd name="connsiteX0" fmla="*/ 109590 w 1077462"/>
                  <a:gd name="connsiteY0" fmla="*/ 24176 h 399455"/>
                  <a:gd name="connsiteX1" fmla="*/ 209698 w 1077462"/>
                  <a:gd name="connsiteY1" fmla="*/ 467 h 399455"/>
                  <a:gd name="connsiteX2" fmla="*/ 1076221 w 1077462"/>
                  <a:gd name="connsiteY2" fmla="*/ 637 h 399455"/>
                  <a:gd name="connsiteX3" fmla="*/ 1077462 w 1077462"/>
                  <a:gd name="connsiteY3" fmla="*/ 295249 h 399455"/>
                  <a:gd name="connsiteX4" fmla="*/ 964649 w 1077462"/>
                  <a:gd name="connsiteY4" fmla="*/ 376316 h 399455"/>
                  <a:gd name="connsiteX5" fmla="*/ 874266 w 1077462"/>
                  <a:gd name="connsiteY5" fmla="*/ 399455 h 399455"/>
                  <a:gd name="connsiteX6" fmla="*/ 0 w 1077462"/>
                  <a:gd name="connsiteY6" fmla="*/ 399217 h 399455"/>
                  <a:gd name="connsiteX7" fmla="*/ 79 w 1077462"/>
                  <a:gd name="connsiteY7" fmla="*/ 102413 h 399455"/>
                  <a:gd name="connsiteX8" fmla="*/ 109590 w 1077462"/>
                  <a:gd name="connsiteY8" fmla="*/ 24176 h 399455"/>
                  <a:gd name="connsiteX0" fmla="*/ 109590 w 1077462"/>
                  <a:gd name="connsiteY0" fmla="*/ 24176 h 399455"/>
                  <a:gd name="connsiteX1" fmla="*/ 209698 w 1077462"/>
                  <a:gd name="connsiteY1" fmla="*/ 467 h 399455"/>
                  <a:gd name="connsiteX2" fmla="*/ 1076221 w 1077462"/>
                  <a:gd name="connsiteY2" fmla="*/ 637 h 399455"/>
                  <a:gd name="connsiteX3" fmla="*/ 1077462 w 1077462"/>
                  <a:gd name="connsiteY3" fmla="*/ 295249 h 399455"/>
                  <a:gd name="connsiteX4" fmla="*/ 961251 w 1077462"/>
                  <a:gd name="connsiteY4" fmla="*/ 376792 h 399455"/>
                  <a:gd name="connsiteX5" fmla="*/ 874266 w 1077462"/>
                  <a:gd name="connsiteY5" fmla="*/ 399455 h 399455"/>
                  <a:gd name="connsiteX6" fmla="*/ 0 w 1077462"/>
                  <a:gd name="connsiteY6" fmla="*/ 399217 h 399455"/>
                  <a:gd name="connsiteX7" fmla="*/ 79 w 1077462"/>
                  <a:gd name="connsiteY7" fmla="*/ 102413 h 399455"/>
                  <a:gd name="connsiteX8" fmla="*/ 109590 w 1077462"/>
                  <a:gd name="connsiteY8" fmla="*/ 24176 h 399455"/>
                  <a:gd name="connsiteX0" fmla="*/ 109590 w 1077462"/>
                  <a:gd name="connsiteY0" fmla="*/ 24176 h 399455"/>
                  <a:gd name="connsiteX1" fmla="*/ 209698 w 1077462"/>
                  <a:gd name="connsiteY1" fmla="*/ 467 h 399455"/>
                  <a:gd name="connsiteX2" fmla="*/ 1076221 w 1077462"/>
                  <a:gd name="connsiteY2" fmla="*/ 637 h 399455"/>
                  <a:gd name="connsiteX3" fmla="*/ 1077462 w 1077462"/>
                  <a:gd name="connsiteY3" fmla="*/ 295249 h 399455"/>
                  <a:gd name="connsiteX4" fmla="*/ 961251 w 1077462"/>
                  <a:gd name="connsiteY4" fmla="*/ 376792 h 399455"/>
                  <a:gd name="connsiteX5" fmla="*/ 874266 w 1077462"/>
                  <a:gd name="connsiteY5" fmla="*/ 399455 h 399455"/>
                  <a:gd name="connsiteX6" fmla="*/ 0 w 1077462"/>
                  <a:gd name="connsiteY6" fmla="*/ 399217 h 399455"/>
                  <a:gd name="connsiteX7" fmla="*/ 79 w 1077462"/>
                  <a:gd name="connsiteY7" fmla="*/ 102413 h 399455"/>
                  <a:gd name="connsiteX8" fmla="*/ 109590 w 1077462"/>
                  <a:gd name="connsiteY8" fmla="*/ 24176 h 399455"/>
                  <a:gd name="connsiteX0" fmla="*/ 109590 w 1098466"/>
                  <a:gd name="connsiteY0" fmla="*/ 24176 h 399455"/>
                  <a:gd name="connsiteX1" fmla="*/ 209698 w 1098466"/>
                  <a:gd name="connsiteY1" fmla="*/ 467 h 399455"/>
                  <a:gd name="connsiteX2" fmla="*/ 1076221 w 1098466"/>
                  <a:gd name="connsiteY2" fmla="*/ 637 h 399455"/>
                  <a:gd name="connsiteX3" fmla="*/ 1098466 w 1098466"/>
                  <a:gd name="connsiteY3" fmla="*/ 286923 h 399455"/>
                  <a:gd name="connsiteX4" fmla="*/ 961251 w 1098466"/>
                  <a:gd name="connsiteY4" fmla="*/ 376792 h 399455"/>
                  <a:gd name="connsiteX5" fmla="*/ 874266 w 1098466"/>
                  <a:gd name="connsiteY5" fmla="*/ 399455 h 399455"/>
                  <a:gd name="connsiteX6" fmla="*/ 0 w 1098466"/>
                  <a:gd name="connsiteY6" fmla="*/ 399217 h 399455"/>
                  <a:gd name="connsiteX7" fmla="*/ 79 w 1098466"/>
                  <a:gd name="connsiteY7" fmla="*/ 102413 h 399455"/>
                  <a:gd name="connsiteX8" fmla="*/ 109590 w 1098466"/>
                  <a:gd name="connsiteY8" fmla="*/ 24176 h 399455"/>
                  <a:gd name="connsiteX0" fmla="*/ 109590 w 1098466"/>
                  <a:gd name="connsiteY0" fmla="*/ 24176 h 399455"/>
                  <a:gd name="connsiteX1" fmla="*/ 209698 w 1098466"/>
                  <a:gd name="connsiteY1" fmla="*/ 467 h 399455"/>
                  <a:gd name="connsiteX2" fmla="*/ 1076221 w 1098466"/>
                  <a:gd name="connsiteY2" fmla="*/ 637 h 399455"/>
                  <a:gd name="connsiteX3" fmla="*/ 1098466 w 1098466"/>
                  <a:gd name="connsiteY3" fmla="*/ 286923 h 399455"/>
                  <a:gd name="connsiteX4" fmla="*/ 961251 w 1098466"/>
                  <a:gd name="connsiteY4" fmla="*/ 376792 h 399455"/>
                  <a:gd name="connsiteX5" fmla="*/ 874266 w 1098466"/>
                  <a:gd name="connsiteY5" fmla="*/ 399455 h 399455"/>
                  <a:gd name="connsiteX6" fmla="*/ 0 w 1098466"/>
                  <a:gd name="connsiteY6" fmla="*/ 399217 h 399455"/>
                  <a:gd name="connsiteX7" fmla="*/ 79 w 1098466"/>
                  <a:gd name="connsiteY7" fmla="*/ 102413 h 399455"/>
                  <a:gd name="connsiteX8" fmla="*/ 109590 w 1098466"/>
                  <a:gd name="connsiteY8" fmla="*/ 24176 h 399455"/>
                  <a:gd name="connsiteX0" fmla="*/ 109590 w 1098470"/>
                  <a:gd name="connsiteY0" fmla="*/ 33768 h 409047"/>
                  <a:gd name="connsiteX1" fmla="*/ 209698 w 1098470"/>
                  <a:gd name="connsiteY1" fmla="*/ 10059 h 409047"/>
                  <a:gd name="connsiteX2" fmla="*/ 1098460 w 1098470"/>
                  <a:gd name="connsiteY2" fmla="*/ 0 h 409047"/>
                  <a:gd name="connsiteX3" fmla="*/ 1098466 w 1098470"/>
                  <a:gd name="connsiteY3" fmla="*/ 296515 h 409047"/>
                  <a:gd name="connsiteX4" fmla="*/ 961251 w 1098470"/>
                  <a:gd name="connsiteY4" fmla="*/ 386384 h 409047"/>
                  <a:gd name="connsiteX5" fmla="*/ 874266 w 1098470"/>
                  <a:gd name="connsiteY5" fmla="*/ 409047 h 409047"/>
                  <a:gd name="connsiteX6" fmla="*/ 0 w 1098470"/>
                  <a:gd name="connsiteY6" fmla="*/ 408809 h 409047"/>
                  <a:gd name="connsiteX7" fmla="*/ 79 w 1098470"/>
                  <a:gd name="connsiteY7" fmla="*/ 112005 h 409047"/>
                  <a:gd name="connsiteX8" fmla="*/ 109590 w 1098470"/>
                  <a:gd name="connsiteY8" fmla="*/ 33768 h 409047"/>
                  <a:gd name="connsiteX0" fmla="*/ 109590 w 1098466"/>
                  <a:gd name="connsiteY0" fmla="*/ 33768 h 409047"/>
                  <a:gd name="connsiteX1" fmla="*/ 209698 w 1098466"/>
                  <a:gd name="connsiteY1" fmla="*/ 10059 h 409047"/>
                  <a:gd name="connsiteX2" fmla="*/ 1098460 w 1098466"/>
                  <a:gd name="connsiteY2" fmla="*/ 0 h 409047"/>
                  <a:gd name="connsiteX3" fmla="*/ 1098466 w 1098466"/>
                  <a:gd name="connsiteY3" fmla="*/ 296515 h 409047"/>
                  <a:gd name="connsiteX4" fmla="*/ 961251 w 1098466"/>
                  <a:gd name="connsiteY4" fmla="*/ 386384 h 409047"/>
                  <a:gd name="connsiteX5" fmla="*/ 874266 w 1098466"/>
                  <a:gd name="connsiteY5" fmla="*/ 409047 h 409047"/>
                  <a:gd name="connsiteX6" fmla="*/ 0 w 1098466"/>
                  <a:gd name="connsiteY6" fmla="*/ 408809 h 409047"/>
                  <a:gd name="connsiteX7" fmla="*/ 79 w 1098466"/>
                  <a:gd name="connsiteY7" fmla="*/ 112005 h 409047"/>
                  <a:gd name="connsiteX8" fmla="*/ 109590 w 1098466"/>
                  <a:gd name="connsiteY8" fmla="*/ 33768 h 409047"/>
                  <a:gd name="connsiteX0" fmla="*/ 109590 w 1098466"/>
                  <a:gd name="connsiteY0" fmla="*/ 33768 h 409047"/>
                  <a:gd name="connsiteX1" fmla="*/ 209698 w 1098466"/>
                  <a:gd name="connsiteY1" fmla="*/ 10059 h 409047"/>
                  <a:gd name="connsiteX2" fmla="*/ 1098460 w 1098466"/>
                  <a:gd name="connsiteY2" fmla="*/ 0 h 409047"/>
                  <a:gd name="connsiteX3" fmla="*/ 1098466 w 1098466"/>
                  <a:gd name="connsiteY3" fmla="*/ 296515 h 409047"/>
                  <a:gd name="connsiteX4" fmla="*/ 961251 w 1098466"/>
                  <a:gd name="connsiteY4" fmla="*/ 386384 h 409047"/>
                  <a:gd name="connsiteX5" fmla="*/ 874266 w 1098466"/>
                  <a:gd name="connsiteY5" fmla="*/ 409047 h 409047"/>
                  <a:gd name="connsiteX6" fmla="*/ 0 w 1098466"/>
                  <a:gd name="connsiteY6" fmla="*/ 408809 h 409047"/>
                  <a:gd name="connsiteX7" fmla="*/ 79 w 1098466"/>
                  <a:gd name="connsiteY7" fmla="*/ 112005 h 409047"/>
                  <a:gd name="connsiteX8" fmla="*/ 109590 w 1098466"/>
                  <a:gd name="connsiteY8" fmla="*/ 33768 h 409047"/>
                  <a:gd name="connsiteX0" fmla="*/ 109590 w 1098466"/>
                  <a:gd name="connsiteY0" fmla="*/ 33768 h 409047"/>
                  <a:gd name="connsiteX1" fmla="*/ 230702 w 1098466"/>
                  <a:gd name="connsiteY1" fmla="*/ 305 h 409047"/>
                  <a:gd name="connsiteX2" fmla="*/ 1098460 w 1098466"/>
                  <a:gd name="connsiteY2" fmla="*/ 0 h 409047"/>
                  <a:gd name="connsiteX3" fmla="*/ 1098466 w 1098466"/>
                  <a:gd name="connsiteY3" fmla="*/ 296515 h 409047"/>
                  <a:gd name="connsiteX4" fmla="*/ 961251 w 1098466"/>
                  <a:gd name="connsiteY4" fmla="*/ 386384 h 409047"/>
                  <a:gd name="connsiteX5" fmla="*/ 874266 w 1098466"/>
                  <a:gd name="connsiteY5" fmla="*/ 409047 h 409047"/>
                  <a:gd name="connsiteX6" fmla="*/ 0 w 1098466"/>
                  <a:gd name="connsiteY6" fmla="*/ 408809 h 409047"/>
                  <a:gd name="connsiteX7" fmla="*/ 79 w 1098466"/>
                  <a:gd name="connsiteY7" fmla="*/ 112005 h 409047"/>
                  <a:gd name="connsiteX8" fmla="*/ 109590 w 1098466"/>
                  <a:gd name="connsiteY8" fmla="*/ 33768 h 409047"/>
                  <a:gd name="connsiteX0" fmla="*/ 109590 w 1098466"/>
                  <a:gd name="connsiteY0" fmla="*/ 33768 h 409047"/>
                  <a:gd name="connsiteX1" fmla="*/ 230702 w 1098466"/>
                  <a:gd name="connsiteY1" fmla="*/ 305 h 409047"/>
                  <a:gd name="connsiteX2" fmla="*/ 1098460 w 1098466"/>
                  <a:gd name="connsiteY2" fmla="*/ 0 h 409047"/>
                  <a:gd name="connsiteX3" fmla="*/ 1098466 w 1098466"/>
                  <a:gd name="connsiteY3" fmla="*/ 296515 h 409047"/>
                  <a:gd name="connsiteX4" fmla="*/ 961251 w 1098466"/>
                  <a:gd name="connsiteY4" fmla="*/ 386384 h 409047"/>
                  <a:gd name="connsiteX5" fmla="*/ 874266 w 1098466"/>
                  <a:gd name="connsiteY5" fmla="*/ 409047 h 409047"/>
                  <a:gd name="connsiteX6" fmla="*/ 0 w 1098466"/>
                  <a:gd name="connsiteY6" fmla="*/ 408809 h 409047"/>
                  <a:gd name="connsiteX7" fmla="*/ 79 w 1098466"/>
                  <a:gd name="connsiteY7" fmla="*/ 112005 h 409047"/>
                  <a:gd name="connsiteX8" fmla="*/ 109590 w 1098466"/>
                  <a:gd name="connsiteY8" fmla="*/ 33768 h 409047"/>
                  <a:gd name="connsiteX0" fmla="*/ 132138 w 1098466"/>
                  <a:gd name="connsiteY0" fmla="*/ 24354 h 409149"/>
                  <a:gd name="connsiteX1" fmla="*/ 230702 w 1098466"/>
                  <a:gd name="connsiteY1" fmla="*/ 407 h 409149"/>
                  <a:gd name="connsiteX2" fmla="*/ 1098460 w 1098466"/>
                  <a:gd name="connsiteY2" fmla="*/ 102 h 409149"/>
                  <a:gd name="connsiteX3" fmla="*/ 1098466 w 1098466"/>
                  <a:gd name="connsiteY3" fmla="*/ 296617 h 409149"/>
                  <a:gd name="connsiteX4" fmla="*/ 961251 w 1098466"/>
                  <a:gd name="connsiteY4" fmla="*/ 386486 h 409149"/>
                  <a:gd name="connsiteX5" fmla="*/ 874266 w 1098466"/>
                  <a:gd name="connsiteY5" fmla="*/ 409149 h 409149"/>
                  <a:gd name="connsiteX6" fmla="*/ 0 w 1098466"/>
                  <a:gd name="connsiteY6" fmla="*/ 408911 h 409149"/>
                  <a:gd name="connsiteX7" fmla="*/ 79 w 1098466"/>
                  <a:gd name="connsiteY7" fmla="*/ 112107 h 409149"/>
                  <a:gd name="connsiteX8" fmla="*/ 132138 w 1098466"/>
                  <a:gd name="connsiteY8" fmla="*/ 24354 h 409149"/>
                  <a:gd name="connsiteX0" fmla="*/ 142949 w 1098466"/>
                  <a:gd name="connsiteY0" fmla="*/ 21908 h 410271"/>
                  <a:gd name="connsiteX1" fmla="*/ 230702 w 1098466"/>
                  <a:gd name="connsiteY1" fmla="*/ 1529 h 410271"/>
                  <a:gd name="connsiteX2" fmla="*/ 1098460 w 1098466"/>
                  <a:gd name="connsiteY2" fmla="*/ 1224 h 410271"/>
                  <a:gd name="connsiteX3" fmla="*/ 1098466 w 1098466"/>
                  <a:gd name="connsiteY3" fmla="*/ 297739 h 410271"/>
                  <a:gd name="connsiteX4" fmla="*/ 961251 w 1098466"/>
                  <a:gd name="connsiteY4" fmla="*/ 387608 h 410271"/>
                  <a:gd name="connsiteX5" fmla="*/ 874266 w 1098466"/>
                  <a:gd name="connsiteY5" fmla="*/ 410271 h 410271"/>
                  <a:gd name="connsiteX6" fmla="*/ 0 w 1098466"/>
                  <a:gd name="connsiteY6" fmla="*/ 410033 h 410271"/>
                  <a:gd name="connsiteX7" fmla="*/ 79 w 1098466"/>
                  <a:gd name="connsiteY7" fmla="*/ 113229 h 410271"/>
                  <a:gd name="connsiteX8" fmla="*/ 142949 w 1098466"/>
                  <a:gd name="connsiteY8" fmla="*/ 21908 h 410271"/>
                  <a:gd name="connsiteX0" fmla="*/ 142949 w 1098466"/>
                  <a:gd name="connsiteY0" fmla="*/ 21908 h 410271"/>
                  <a:gd name="connsiteX1" fmla="*/ 230702 w 1098466"/>
                  <a:gd name="connsiteY1" fmla="*/ 1529 h 410271"/>
                  <a:gd name="connsiteX2" fmla="*/ 1098460 w 1098466"/>
                  <a:gd name="connsiteY2" fmla="*/ 1224 h 410271"/>
                  <a:gd name="connsiteX3" fmla="*/ 1098466 w 1098466"/>
                  <a:gd name="connsiteY3" fmla="*/ 297739 h 410271"/>
                  <a:gd name="connsiteX4" fmla="*/ 961251 w 1098466"/>
                  <a:gd name="connsiteY4" fmla="*/ 387608 h 410271"/>
                  <a:gd name="connsiteX5" fmla="*/ 874266 w 1098466"/>
                  <a:gd name="connsiteY5" fmla="*/ 410271 h 410271"/>
                  <a:gd name="connsiteX6" fmla="*/ 0 w 1098466"/>
                  <a:gd name="connsiteY6" fmla="*/ 410033 h 410271"/>
                  <a:gd name="connsiteX7" fmla="*/ 79 w 1098466"/>
                  <a:gd name="connsiteY7" fmla="*/ 113229 h 410271"/>
                  <a:gd name="connsiteX8" fmla="*/ 142949 w 1098466"/>
                  <a:gd name="connsiteY8" fmla="*/ 21908 h 410271"/>
                  <a:gd name="connsiteX0" fmla="*/ 142949 w 1098466"/>
                  <a:gd name="connsiteY0" fmla="*/ 20684 h 409047"/>
                  <a:gd name="connsiteX1" fmla="*/ 230702 w 1098466"/>
                  <a:gd name="connsiteY1" fmla="*/ 305 h 409047"/>
                  <a:gd name="connsiteX2" fmla="*/ 1098460 w 1098466"/>
                  <a:gd name="connsiteY2" fmla="*/ 0 h 409047"/>
                  <a:gd name="connsiteX3" fmla="*/ 1098466 w 1098466"/>
                  <a:gd name="connsiteY3" fmla="*/ 296515 h 409047"/>
                  <a:gd name="connsiteX4" fmla="*/ 961251 w 1098466"/>
                  <a:gd name="connsiteY4" fmla="*/ 386384 h 409047"/>
                  <a:gd name="connsiteX5" fmla="*/ 874266 w 1098466"/>
                  <a:gd name="connsiteY5" fmla="*/ 409047 h 409047"/>
                  <a:gd name="connsiteX6" fmla="*/ 0 w 1098466"/>
                  <a:gd name="connsiteY6" fmla="*/ 408809 h 409047"/>
                  <a:gd name="connsiteX7" fmla="*/ 79 w 1098466"/>
                  <a:gd name="connsiteY7" fmla="*/ 112005 h 409047"/>
                  <a:gd name="connsiteX8" fmla="*/ 142949 w 1098466"/>
                  <a:gd name="connsiteY8" fmla="*/ 20684 h 409047"/>
                  <a:gd name="connsiteX0" fmla="*/ 142949 w 1098466"/>
                  <a:gd name="connsiteY0" fmla="*/ 20684 h 409047"/>
                  <a:gd name="connsiteX1" fmla="*/ 230702 w 1098466"/>
                  <a:gd name="connsiteY1" fmla="*/ 305 h 409047"/>
                  <a:gd name="connsiteX2" fmla="*/ 1098460 w 1098466"/>
                  <a:gd name="connsiteY2" fmla="*/ 0 h 409047"/>
                  <a:gd name="connsiteX3" fmla="*/ 1098466 w 1098466"/>
                  <a:gd name="connsiteY3" fmla="*/ 296515 h 409047"/>
                  <a:gd name="connsiteX4" fmla="*/ 961251 w 1098466"/>
                  <a:gd name="connsiteY4" fmla="*/ 386384 h 409047"/>
                  <a:gd name="connsiteX5" fmla="*/ 874266 w 1098466"/>
                  <a:gd name="connsiteY5" fmla="*/ 409047 h 409047"/>
                  <a:gd name="connsiteX6" fmla="*/ 0 w 1098466"/>
                  <a:gd name="connsiteY6" fmla="*/ 408809 h 409047"/>
                  <a:gd name="connsiteX7" fmla="*/ 1932 w 1098466"/>
                  <a:gd name="connsiteY7" fmla="*/ 112005 h 409047"/>
                  <a:gd name="connsiteX8" fmla="*/ 142949 w 1098466"/>
                  <a:gd name="connsiteY8" fmla="*/ 20684 h 409047"/>
                  <a:gd name="connsiteX0" fmla="*/ 142949 w 1098466"/>
                  <a:gd name="connsiteY0" fmla="*/ 20684 h 409047"/>
                  <a:gd name="connsiteX1" fmla="*/ 230702 w 1098466"/>
                  <a:gd name="connsiteY1" fmla="*/ 305 h 409047"/>
                  <a:gd name="connsiteX2" fmla="*/ 1098460 w 1098466"/>
                  <a:gd name="connsiteY2" fmla="*/ 0 h 409047"/>
                  <a:gd name="connsiteX3" fmla="*/ 1098466 w 1098466"/>
                  <a:gd name="connsiteY3" fmla="*/ 296515 h 409047"/>
                  <a:gd name="connsiteX4" fmla="*/ 961251 w 1098466"/>
                  <a:gd name="connsiteY4" fmla="*/ 386384 h 409047"/>
                  <a:gd name="connsiteX5" fmla="*/ 874266 w 1098466"/>
                  <a:gd name="connsiteY5" fmla="*/ 409047 h 409047"/>
                  <a:gd name="connsiteX6" fmla="*/ 0 w 1098466"/>
                  <a:gd name="connsiteY6" fmla="*/ 408809 h 409047"/>
                  <a:gd name="connsiteX7" fmla="*/ 1932 w 1098466"/>
                  <a:gd name="connsiteY7" fmla="*/ 112005 h 409047"/>
                  <a:gd name="connsiteX8" fmla="*/ 142949 w 1098466"/>
                  <a:gd name="connsiteY8" fmla="*/ 20684 h 409047"/>
                  <a:gd name="connsiteX0" fmla="*/ 142949 w 1098466"/>
                  <a:gd name="connsiteY0" fmla="*/ 20684 h 409047"/>
                  <a:gd name="connsiteX1" fmla="*/ 230702 w 1098466"/>
                  <a:gd name="connsiteY1" fmla="*/ 305 h 409047"/>
                  <a:gd name="connsiteX2" fmla="*/ 1098460 w 1098466"/>
                  <a:gd name="connsiteY2" fmla="*/ 0 h 409047"/>
                  <a:gd name="connsiteX3" fmla="*/ 1098466 w 1098466"/>
                  <a:gd name="connsiteY3" fmla="*/ 296515 h 409047"/>
                  <a:gd name="connsiteX4" fmla="*/ 961251 w 1098466"/>
                  <a:gd name="connsiteY4" fmla="*/ 386384 h 409047"/>
                  <a:gd name="connsiteX5" fmla="*/ 874266 w 1098466"/>
                  <a:gd name="connsiteY5" fmla="*/ 409047 h 409047"/>
                  <a:gd name="connsiteX6" fmla="*/ 0 w 1098466"/>
                  <a:gd name="connsiteY6" fmla="*/ 408809 h 409047"/>
                  <a:gd name="connsiteX7" fmla="*/ 1932 w 1098466"/>
                  <a:gd name="connsiteY7" fmla="*/ 112005 h 409047"/>
                  <a:gd name="connsiteX8" fmla="*/ 142949 w 1098466"/>
                  <a:gd name="connsiteY8" fmla="*/ 20684 h 409047"/>
                  <a:gd name="connsiteX0" fmla="*/ 142949 w 1098466"/>
                  <a:gd name="connsiteY0" fmla="*/ 20684 h 409047"/>
                  <a:gd name="connsiteX1" fmla="*/ 230702 w 1098466"/>
                  <a:gd name="connsiteY1" fmla="*/ 305 h 409047"/>
                  <a:gd name="connsiteX2" fmla="*/ 1098460 w 1098466"/>
                  <a:gd name="connsiteY2" fmla="*/ 0 h 409047"/>
                  <a:gd name="connsiteX3" fmla="*/ 1098466 w 1098466"/>
                  <a:gd name="connsiteY3" fmla="*/ 296515 h 409047"/>
                  <a:gd name="connsiteX4" fmla="*/ 961251 w 1098466"/>
                  <a:gd name="connsiteY4" fmla="*/ 386384 h 409047"/>
                  <a:gd name="connsiteX5" fmla="*/ 874266 w 1098466"/>
                  <a:gd name="connsiteY5" fmla="*/ 409047 h 409047"/>
                  <a:gd name="connsiteX6" fmla="*/ 0 w 1098466"/>
                  <a:gd name="connsiteY6" fmla="*/ 408809 h 409047"/>
                  <a:gd name="connsiteX7" fmla="*/ 1932 w 1098466"/>
                  <a:gd name="connsiteY7" fmla="*/ 112005 h 409047"/>
                  <a:gd name="connsiteX8" fmla="*/ 142949 w 1098466"/>
                  <a:gd name="connsiteY8" fmla="*/ 20684 h 409047"/>
                  <a:gd name="connsiteX0" fmla="*/ 137698 w 1098466"/>
                  <a:gd name="connsiteY0" fmla="*/ 23539 h 409047"/>
                  <a:gd name="connsiteX1" fmla="*/ 230702 w 1098466"/>
                  <a:gd name="connsiteY1" fmla="*/ 305 h 409047"/>
                  <a:gd name="connsiteX2" fmla="*/ 1098460 w 1098466"/>
                  <a:gd name="connsiteY2" fmla="*/ 0 h 409047"/>
                  <a:gd name="connsiteX3" fmla="*/ 1098466 w 1098466"/>
                  <a:gd name="connsiteY3" fmla="*/ 296515 h 409047"/>
                  <a:gd name="connsiteX4" fmla="*/ 961251 w 1098466"/>
                  <a:gd name="connsiteY4" fmla="*/ 386384 h 409047"/>
                  <a:gd name="connsiteX5" fmla="*/ 874266 w 1098466"/>
                  <a:gd name="connsiteY5" fmla="*/ 409047 h 409047"/>
                  <a:gd name="connsiteX6" fmla="*/ 0 w 1098466"/>
                  <a:gd name="connsiteY6" fmla="*/ 408809 h 409047"/>
                  <a:gd name="connsiteX7" fmla="*/ 1932 w 1098466"/>
                  <a:gd name="connsiteY7" fmla="*/ 112005 h 409047"/>
                  <a:gd name="connsiteX8" fmla="*/ 137698 w 1098466"/>
                  <a:gd name="connsiteY8" fmla="*/ 23539 h 409047"/>
                  <a:gd name="connsiteX0" fmla="*/ 137698 w 1098466"/>
                  <a:gd name="connsiteY0" fmla="*/ 23539 h 409047"/>
                  <a:gd name="connsiteX1" fmla="*/ 230702 w 1098466"/>
                  <a:gd name="connsiteY1" fmla="*/ 305 h 409047"/>
                  <a:gd name="connsiteX2" fmla="*/ 1098460 w 1098466"/>
                  <a:gd name="connsiteY2" fmla="*/ 0 h 409047"/>
                  <a:gd name="connsiteX3" fmla="*/ 1098466 w 1098466"/>
                  <a:gd name="connsiteY3" fmla="*/ 296515 h 409047"/>
                  <a:gd name="connsiteX4" fmla="*/ 961251 w 1098466"/>
                  <a:gd name="connsiteY4" fmla="*/ 386384 h 409047"/>
                  <a:gd name="connsiteX5" fmla="*/ 874266 w 1098466"/>
                  <a:gd name="connsiteY5" fmla="*/ 409047 h 409047"/>
                  <a:gd name="connsiteX6" fmla="*/ 0 w 1098466"/>
                  <a:gd name="connsiteY6" fmla="*/ 408809 h 409047"/>
                  <a:gd name="connsiteX7" fmla="*/ 1932 w 1098466"/>
                  <a:gd name="connsiteY7" fmla="*/ 112005 h 409047"/>
                  <a:gd name="connsiteX8" fmla="*/ 137698 w 1098466"/>
                  <a:gd name="connsiteY8" fmla="*/ 23539 h 409047"/>
                  <a:gd name="connsiteX0" fmla="*/ 136480 w 1097248"/>
                  <a:gd name="connsiteY0" fmla="*/ 23539 h 409285"/>
                  <a:gd name="connsiteX1" fmla="*/ 229484 w 1097248"/>
                  <a:gd name="connsiteY1" fmla="*/ 305 h 409285"/>
                  <a:gd name="connsiteX2" fmla="*/ 1097242 w 1097248"/>
                  <a:gd name="connsiteY2" fmla="*/ 0 h 409285"/>
                  <a:gd name="connsiteX3" fmla="*/ 1097248 w 1097248"/>
                  <a:gd name="connsiteY3" fmla="*/ 296515 h 409285"/>
                  <a:gd name="connsiteX4" fmla="*/ 960033 w 1097248"/>
                  <a:gd name="connsiteY4" fmla="*/ 386384 h 409285"/>
                  <a:gd name="connsiteX5" fmla="*/ 873048 w 1097248"/>
                  <a:gd name="connsiteY5" fmla="*/ 409047 h 409285"/>
                  <a:gd name="connsiteX6" fmla="*/ 18 w 1097248"/>
                  <a:gd name="connsiteY6" fmla="*/ 409285 h 409285"/>
                  <a:gd name="connsiteX7" fmla="*/ 714 w 1097248"/>
                  <a:gd name="connsiteY7" fmla="*/ 112005 h 409285"/>
                  <a:gd name="connsiteX8" fmla="*/ 136480 w 1097248"/>
                  <a:gd name="connsiteY8" fmla="*/ 23539 h 409285"/>
                  <a:gd name="connsiteX0" fmla="*/ 136480 w 1097248"/>
                  <a:gd name="connsiteY0" fmla="*/ 23539 h 409285"/>
                  <a:gd name="connsiteX1" fmla="*/ 229484 w 1097248"/>
                  <a:gd name="connsiteY1" fmla="*/ 305 h 409285"/>
                  <a:gd name="connsiteX2" fmla="*/ 1097242 w 1097248"/>
                  <a:gd name="connsiteY2" fmla="*/ 0 h 409285"/>
                  <a:gd name="connsiteX3" fmla="*/ 1097248 w 1097248"/>
                  <a:gd name="connsiteY3" fmla="*/ 296515 h 409285"/>
                  <a:gd name="connsiteX4" fmla="*/ 960033 w 1097248"/>
                  <a:gd name="connsiteY4" fmla="*/ 386384 h 409285"/>
                  <a:gd name="connsiteX5" fmla="*/ 873048 w 1097248"/>
                  <a:gd name="connsiteY5" fmla="*/ 409047 h 409285"/>
                  <a:gd name="connsiteX6" fmla="*/ 18 w 1097248"/>
                  <a:gd name="connsiteY6" fmla="*/ 409285 h 409285"/>
                  <a:gd name="connsiteX7" fmla="*/ 714 w 1097248"/>
                  <a:gd name="connsiteY7" fmla="*/ 112005 h 409285"/>
                  <a:gd name="connsiteX8" fmla="*/ 136480 w 1097248"/>
                  <a:gd name="connsiteY8" fmla="*/ 23539 h 409285"/>
                  <a:gd name="connsiteX0" fmla="*/ 136480 w 1097248"/>
                  <a:gd name="connsiteY0" fmla="*/ 23539 h 409285"/>
                  <a:gd name="connsiteX1" fmla="*/ 229484 w 1097248"/>
                  <a:gd name="connsiteY1" fmla="*/ 305 h 409285"/>
                  <a:gd name="connsiteX2" fmla="*/ 1097242 w 1097248"/>
                  <a:gd name="connsiteY2" fmla="*/ 0 h 409285"/>
                  <a:gd name="connsiteX3" fmla="*/ 1097248 w 1097248"/>
                  <a:gd name="connsiteY3" fmla="*/ 296515 h 409285"/>
                  <a:gd name="connsiteX4" fmla="*/ 960033 w 1097248"/>
                  <a:gd name="connsiteY4" fmla="*/ 386384 h 409285"/>
                  <a:gd name="connsiteX5" fmla="*/ 873048 w 1097248"/>
                  <a:gd name="connsiteY5" fmla="*/ 409047 h 409285"/>
                  <a:gd name="connsiteX6" fmla="*/ 18 w 1097248"/>
                  <a:gd name="connsiteY6" fmla="*/ 409285 h 409285"/>
                  <a:gd name="connsiteX7" fmla="*/ 714 w 1097248"/>
                  <a:gd name="connsiteY7" fmla="*/ 112005 h 409285"/>
                  <a:gd name="connsiteX8" fmla="*/ 136480 w 1097248"/>
                  <a:gd name="connsiteY8" fmla="*/ 23539 h 409285"/>
                  <a:gd name="connsiteX0" fmla="*/ 136480 w 1097248"/>
                  <a:gd name="connsiteY0" fmla="*/ 23539 h 409285"/>
                  <a:gd name="connsiteX1" fmla="*/ 229484 w 1097248"/>
                  <a:gd name="connsiteY1" fmla="*/ 305 h 409285"/>
                  <a:gd name="connsiteX2" fmla="*/ 1097242 w 1097248"/>
                  <a:gd name="connsiteY2" fmla="*/ 0 h 409285"/>
                  <a:gd name="connsiteX3" fmla="*/ 1097248 w 1097248"/>
                  <a:gd name="connsiteY3" fmla="*/ 296515 h 409285"/>
                  <a:gd name="connsiteX4" fmla="*/ 960651 w 1097248"/>
                  <a:gd name="connsiteY4" fmla="*/ 386622 h 409285"/>
                  <a:gd name="connsiteX5" fmla="*/ 873048 w 1097248"/>
                  <a:gd name="connsiteY5" fmla="*/ 409047 h 409285"/>
                  <a:gd name="connsiteX6" fmla="*/ 18 w 1097248"/>
                  <a:gd name="connsiteY6" fmla="*/ 409285 h 409285"/>
                  <a:gd name="connsiteX7" fmla="*/ 714 w 1097248"/>
                  <a:gd name="connsiteY7" fmla="*/ 112005 h 409285"/>
                  <a:gd name="connsiteX8" fmla="*/ 136480 w 1097248"/>
                  <a:gd name="connsiteY8" fmla="*/ 23539 h 409285"/>
                  <a:gd name="connsiteX0" fmla="*/ 136480 w 1097248"/>
                  <a:gd name="connsiteY0" fmla="*/ 23539 h 409285"/>
                  <a:gd name="connsiteX1" fmla="*/ 229484 w 1097248"/>
                  <a:gd name="connsiteY1" fmla="*/ 305 h 409285"/>
                  <a:gd name="connsiteX2" fmla="*/ 1097242 w 1097248"/>
                  <a:gd name="connsiteY2" fmla="*/ 0 h 409285"/>
                  <a:gd name="connsiteX3" fmla="*/ 1097248 w 1097248"/>
                  <a:gd name="connsiteY3" fmla="*/ 296515 h 409285"/>
                  <a:gd name="connsiteX4" fmla="*/ 960651 w 1097248"/>
                  <a:gd name="connsiteY4" fmla="*/ 386622 h 409285"/>
                  <a:gd name="connsiteX5" fmla="*/ 873048 w 1097248"/>
                  <a:gd name="connsiteY5" fmla="*/ 409047 h 409285"/>
                  <a:gd name="connsiteX6" fmla="*/ 18 w 1097248"/>
                  <a:gd name="connsiteY6" fmla="*/ 409285 h 409285"/>
                  <a:gd name="connsiteX7" fmla="*/ 714 w 1097248"/>
                  <a:gd name="connsiteY7" fmla="*/ 112005 h 409285"/>
                  <a:gd name="connsiteX8" fmla="*/ 136480 w 1097248"/>
                  <a:gd name="connsiteY8" fmla="*/ 23539 h 409285"/>
                  <a:gd name="connsiteX0" fmla="*/ 136480 w 1098484"/>
                  <a:gd name="connsiteY0" fmla="*/ 23539 h 409285"/>
                  <a:gd name="connsiteX1" fmla="*/ 229484 w 1098484"/>
                  <a:gd name="connsiteY1" fmla="*/ 305 h 409285"/>
                  <a:gd name="connsiteX2" fmla="*/ 1097242 w 1098484"/>
                  <a:gd name="connsiteY2" fmla="*/ 0 h 409285"/>
                  <a:gd name="connsiteX3" fmla="*/ 1098484 w 1098484"/>
                  <a:gd name="connsiteY3" fmla="*/ 296753 h 409285"/>
                  <a:gd name="connsiteX4" fmla="*/ 960651 w 1098484"/>
                  <a:gd name="connsiteY4" fmla="*/ 386622 h 409285"/>
                  <a:gd name="connsiteX5" fmla="*/ 873048 w 1098484"/>
                  <a:gd name="connsiteY5" fmla="*/ 409047 h 409285"/>
                  <a:gd name="connsiteX6" fmla="*/ 18 w 1098484"/>
                  <a:gd name="connsiteY6" fmla="*/ 409285 h 409285"/>
                  <a:gd name="connsiteX7" fmla="*/ 714 w 1098484"/>
                  <a:gd name="connsiteY7" fmla="*/ 112005 h 409285"/>
                  <a:gd name="connsiteX8" fmla="*/ 136480 w 1098484"/>
                  <a:gd name="connsiteY8" fmla="*/ 23539 h 409285"/>
                  <a:gd name="connsiteX0" fmla="*/ 136480 w 1098484"/>
                  <a:gd name="connsiteY0" fmla="*/ 23539 h 409285"/>
                  <a:gd name="connsiteX1" fmla="*/ 229484 w 1098484"/>
                  <a:gd name="connsiteY1" fmla="*/ 305 h 409285"/>
                  <a:gd name="connsiteX2" fmla="*/ 1098169 w 1098484"/>
                  <a:gd name="connsiteY2" fmla="*/ 0 h 409285"/>
                  <a:gd name="connsiteX3" fmla="*/ 1098484 w 1098484"/>
                  <a:gd name="connsiteY3" fmla="*/ 296753 h 409285"/>
                  <a:gd name="connsiteX4" fmla="*/ 960651 w 1098484"/>
                  <a:gd name="connsiteY4" fmla="*/ 386622 h 409285"/>
                  <a:gd name="connsiteX5" fmla="*/ 873048 w 1098484"/>
                  <a:gd name="connsiteY5" fmla="*/ 409047 h 409285"/>
                  <a:gd name="connsiteX6" fmla="*/ 18 w 1098484"/>
                  <a:gd name="connsiteY6" fmla="*/ 409285 h 409285"/>
                  <a:gd name="connsiteX7" fmla="*/ 714 w 1098484"/>
                  <a:gd name="connsiteY7" fmla="*/ 112005 h 409285"/>
                  <a:gd name="connsiteX8" fmla="*/ 136480 w 1098484"/>
                  <a:gd name="connsiteY8" fmla="*/ 23539 h 409285"/>
                  <a:gd name="connsiteX0" fmla="*/ 136480 w 1098484"/>
                  <a:gd name="connsiteY0" fmla="*/ 23539 h 409285"/>
                  <a:gd name="connsiteX1" fmla="*/ 229484 w 1098484"/>
                  <a:gd name="connsiteY1" fmla="*/ 305 h 409285"/>
                  <a:gd name="connsiteX2" fmla="*/ 1098169 w 1098484"/>
                  <a:gd name="connsiteY2" fmla="*/ 0 h 409285"/>
                  <a:gd name="connsiteX3" fmla="*/ 1098484 w 1098484"/>
                  <a:gd name="connsiteY3" fmla="*/ 296753 h 409285"/>
                  <a:gd name="connsiteX4" fmla="*/ 960651 w 1098484"/>
                  <a:gd name="connsiteY4" fmla="*/ 386622 h 409285"/>
                  <a:gd name="connsiteX5" fmla="*/ 873048 w 1098484"/>
                  <a:gd name="connsiteY5" fmla="*/ 409047 h 409285"/>
                  <a:gd name="connsiteX6" fmla="*/ 18 w 1098484"/>
                  <a:gd name="connsiteY6" fmla="*/ 409285 h 409285"/>
                  <a:gd name="connsiteX7" fmla="*/ 714 w 1098484"/>
                  <a:gd name="connsiteY7" fmla="*/ 112005 h 409285"/>
                  <a:gd name="connsiteX8" fmla="*/ 136480 w 1098484"/>
                  <a:gd name="connsiteY8" fmla="*/ 23539 h 409285"/>
                  <a:gd name="connsiteX0" fmla="*/ 136480 w 1098484"/>
                  <a:gd name="connsiteY0" fmla="*/ 23539 h 409285"/>
                  <a:gd name="connsiteX1" fmla="*/ 229484 w 1098484"/>
                  <a:gd name="connsiteY1" fmla="*/ 305 h 409285"/>
                  <a:gd name="connsiteX2" fmla="*/ 1098169 w 1098484"/>
                  <a:gd name="connsiteY2" fmla="*/ 0 h 409285"/>
                  <a:gd name="connsiteX3" fmla="*/ 1098484 w 1098484"/>
                  <a:gd name="connsiteY3" fmla="*/ 296753 h 409285"/>
                  <a:gd name="connsiteX4" fmla="*/ 960651 w 1098484"/>
                  <a:gd name="connsiteY4" fmla="*/ 386622 h 409285"/>
                  <a:gd name="connsiteX5" fmla="*/ 873048 w 1098484"/>
                  <a:gd name="connsiteY5" fmla="*/ 409047 h 409285"/>
                  <a:gd name="connsiteX6" fmla="*/ 18 w 1098484"/>
                  <a:gd name="connsiteY6" fmla="*/ 409285 h 409285"/>
                  <a:gd name="connsiteX7" fmla="*/ 714 w 1098484"/>
                  <a:gd name="connsiteY7" fmla="*/ 109941 h 409285"/>
                  <a:gd name="connsiteX8" fmla="*/ 136480 w 1098484"/>
                  <a:gd name="connsiteY8" fmla="*/ 23539 h 409285"/>
                  <a:gd name="connsiteX0" fmla="*/ 133912 w 1098484"/>
                  <a:gd name="connsiteY0" fmla="*/ 21991 h 409285"/>
                  <a:gd name="connsiteX1" fmla="*/ 229484 w 1098484"/>
                  <a:gd name="connsiteY1" fmla="*/ 305 h 409285"/>
                  <a:gd name="connsiteX2" fmla="*/ 1098169 w 1098484"/>
                  <a:gd name="connsiteY2" fmla="*/ 0 h 409285"/>
                  <a:gd name="connsiteX3" fmla="*/ 1098484 w 1098484"/>
                  <a:gd name="connsiteY3" fmla="*/ 296753 h 409285"/>
                  <a:gd name="connsiteX4" fmla="*/ 960651 w 1098484"/>
                  <a:gd name="connsiteY4" fmla="*/ 386622 h 409285"/>
                  <a:gd name="connsiteX5" fmla="*/ 873048 w 1098484"/>
                  <a:gd name="connsiteY5" fmla="*/ 409047 h 409285"/>
                  <a:gd name="connsiteX6" fmla="*/ 18 w 1098484"/>
                  <a:gd name="connsiteY6" fmla="*/ 409285 h 409285"/>
                  <a:gd name="connsiteX7" fmla="*/ 714 w 1098484"/>
                  <a:gd name="connsiteY7" fmla="*/ 109941 h 409285"/>
                  <a:gd name="connsiteX8" fmla="*/ 133912 w 1098484"/>
                  <a:gd name="connsiteY8" fmla="*/ 21991 h 409285"/>
                  <a:gd name="connsiteX0" fmla="*/ 133912 w 1098484"/>
                  <a:gd name="connsiteY0" fmla="*/ 21991 h 409285"/>
                  <a:gd name="connsiteX1" fmla="*/ 229484 w 1098484"/>
                  <a:gd name="connsiteY1" fmla="*/ 305 h 409285"/>
                  <a:gd name="connsiteX2" fmla="*/ 1098169 w 1098484"/>
                  <a:gd name="connsiteY2" fmla="*/ 0 h 409285"/>
                  <a:gd name="connsiteX3" fmla="*/ 1098484 w 1098484"/>
                  <a:gd name="connsiteY3" fmla="*/ 296753 h 409285"/>
                  <a:gd name="connsiteX4" fmla="*/ 960651 w 1098484"/>
                  <a:gd name="connsiteY4" fmla="*/ 386622 h 409285"/>
                  <a:gd name="connsiteX5" fmla="*/ 873048 w 1098484"/>
                  <a:gd name="connsiteY5" fmla="*/ 409047 h 409285"/>
                  <a:gd name="connsiteX6" fmla="*/ 18 w 1098484"/>
                  <a:gd name="connsiteY6" fmla="*/ 409285 h 409285"/>
                  <a:gd name="connsiteX7" fmla="*/ 714 w 1098484"/>
                  <a:gd name="connsiteY7" fmla="*/ 110715 h 409285"/>
                  <a:gd name="connsiteX8" fmla="*/ 133912 w 1098484"/>
                  <a:gd name="connsiteY8" fmla="*/ 21991 h 409285"/>
                  <a:gd name="connsiteX0" fmla="*/ 133912 w 1098484"/>
                  <a:gd name="connsiteY0" fmla="*/ 21991 h 409285"/>
                  <a:gd name="connsiteX1" fmla="*/ 229484 w 1098484"/>
                  <a:gd name="connsiteY1" fmla="*/ 305 h 409285"/>
                  <a:gd name="connsiteX2" fmla="*/ 1098169 w 1098484"/>
                  <a:gd name="connsiteY2" fmla="*/ 0 h 409285"/>
                  <a:gd name="connsiteX3" fmla="*/ 1098484 w 1098484"/>
                  <a:gd name="connsiteY3" fmla="*/ 296753 h 409285"/>
                  <a:gd name="connsiteX4" fmla="*/ 960651 w 1098484"/>
                  <a:gd name="connsiteY4" fmla="*/ 386622 h 409285"/>
                  <a:gd name="connsiteX5" fmla="*/ 873048 w 1098484"/>
                  <a:gd name="connsiteY5" fmla="*/ 409047 h 409285"/>
                  <a:gd name="connsiteX6" fmla="*/ 18 w 1098484"/>
                  <a:gd name="connsiteY6" fmla="*/ 409285 h 409285"/>
                  <a:gd name="connsiteX7" fmla="*/ 714 w 1098484"/>
                  <a:gd name="connsiteY7" fmla="*/ 111747 h 409285"/>
                  <a:gd name="connsiteX8" fmla="*/ 133912 w 1098484"/>
                  <a:gd name="connsiteY8" fmla="*/ 21991 h 409285"/>
                  <a:gd name="connsiteX0" fmla="*/ 133912 w 1098484"/>
                  <a:gd name="connsiteY0" fmla="*/ 21991 h 409285"/>
                  <a:gd name="connsiteX1" fmla="*/ 226274 w 1098484"/>
                  <a:gd name="connsiteY1" fmla="*/ 305 h 409285"/>
                  <a:gd name="connsiteX2" fmla="*/ 1098169 w 1098484"/>
                  <a:gd name="connsiteY2" fmla="*/ 0 h 409285"/>
                  <a:gd name="connsiteX3" fmla="*/ 1098484 w 1098484"/>
                  <a:gd name="connsiteY3" fmla="*/ 296753 h 409285"/>
                  <a:gd name="connsiteX4" fmla="*/ 960651 w 1098484"/>
                  <a:gd name="connsiteY4" fmla="*/ 386622 h 409285"/>
                  <a:gd name="connsiteX5" fmla="*/ 873048 w 1098484"/>
                  <a:gd name="connsiteY5" fmla="*/ 409047 h 409285"/>
                  <a:gd name="connsiteX6" fmla="*/ 18 w 1098484"/>
                  <a:gd name="connsiteY6" fmla="*/ 409285 h 409285"/>
                  <a:gd name="connsiteX7" fmla="*/ 714 w 1098484"/>
                  <a:gd name="connsiteY7" fmla="*/ 111747 h 409285"/>
                  <a:gd name="connsiteX8" fmla="*/ 133912 w 1098484"/>
                  <a:gd name="connsiteY8" fmla="*/ 21991 h 409285"/>
                  <a:gd name="connsiteX0" fmla="*/ 133912 w 1098484"/>
                  <a:gd name="connsiteY0" fmla="*/ 21991 h 409285"/>
                  <a:gd name="connsiteX1" fmla="*/ 226274 w 1098484"/>
                  <a:gd name="connsiteY1" fmla="*/ 305 h 409285"/>
                  <a:gd name="connsiteX2" fmla="*/ 1098169 w 1098484"/>
                  <a:gd name="connsiteY2" fmla="*/ 0 h 409285"/>
                  <a:gd name="connsiteX3" fmla="*/ 1098484 w 1098484"/>
                  <a:gd name="connsiteY3" fmla="*/ 296753 h 409285"/>
                  <a:gd name="connsiteX4" fmla="*/ 960651 w 1098484"/>
                  <a:gd name="connsiteY4" fmla="*/ 386622 h 409285"/>
                  <a:gd name="connsiteX5" fmla="*/ 873048 w 1098484"/>
                  <a:gd name="connsiteY5" fmla="*/ 409047 h 409285"/>
                  <a:gd name="connsiteX6" fmla="*/ 18 w 1098484"/>
                  <a:gd name="connsiteY6" fmla="*/ 409285 h 409285"/>
                  <a:gd name="connsiteX7" fmla="*/ 714 w 1098484"/>
                  <a:gd name="connsiteY7" fmla="*/ 111747 h 409285"/>
                  <a:gd name="connsiteX8" fmla="*/ 133912 w 1098484"/>
                  <a:gd name="connsiteY8" fmla="*/ 21991 h 409285"/>
                  <a:gd name="connsiteX0" fmla="*/ 133912 w 1098484"/>
                  <a:gd name="connsiteY0" fmla="*/ 21991 h 409285"/>
                  <a:gd name="connsiteX1" fmla="*/ 226274 w 1098484"/>
                  <a:gd name="connsiteY1" fmla="*/ 305 h 409285"/>
                  <a:gd name="connsiteX2" fmla="*/ 1098169 w 1098484"/>
                  <a:gd name="connsiteY2" fmla="*/ 0 h 409285"/>
                  <a:gd name="connsiteX3" fmla="*/ 1098484 w 1098484"/>
                  <a:gd name="connsiteY3" fmla="*/ 296753 h 409285"/>
                  <a:gd name="connsiteX4" fmla="*/ 961935 w 1098484"/>
                  <a:gd name="connsiteY4" fmla="*/ 388170 h 409285"/>
                  <a:gd name="connsiteX5" fmla="*/ 873048 w 1098484"/>
                  <a:gd name="connsiteY5" fmla="*/ 409047 h 409285"/>
                  <a:gd name="connsiteX6" fmla="*/ 18 w 1098484"/>
                  <a:gd name="connsiteY6" fmla="*/ 409285 h 409285"/>
                  <a:gd name="connsiteX7" fmla="*/ 714 w 1098484"/>
                  <a:gd name="connsiteY7" fmla="*/ 111747 h 409285"/>
                  <a:gd name="connsiteX8" fmla="*/ 133912 w 1098484"/>
                  <a:gd name="connsiteY8" fmla="*/ 21991 h 40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8484" h="409285">
                    <a:moveTo>
                      <a:pt x="133912" y="21991"/>
                    </a:moveTo>
                    <a:cubicBezTo>
                      <a:pt x="173297" y="-2076"/>
                      <a:pt x="207945" y="372"/>
                      <a:pt x="226274" y="305"/>
                    </a:cubicBezTo>
                    <a:lnTo>
                      <a:pt x="1098169" y="0"/>
                    </a:lnTo>
                    <a:cubicBezTo>
                      <a:pt x="1098326" y="148376"/>
                      <a:pt x="1098481" y="148495"/>
                      <a:pt x="1098484" y="296753"/>
                    </a:cubicBezTo>
                    <a:lnTo>
                      <a:pt x="961935" y="388170"/>
                    </a:lnTo>
                    <a:cubicBezTo>
                      <a:pt x="940682" y="399976"/>
                      <a:pt x="915305" y="409609"/>
                      <a:pt x="873048" y="409047"/>
                    </a:cubicBezTo>
                    <a:lnTo>
                      <a:pt x="18" y="409285"/>
                    </a:lnTo>
                    <a:cubicBezTo>
                      <a:pt x="57" y="260883"/>
                      <a:pt x="-252" y="260149"/>
                      <a:pt x="714" y="111747"/>
                    </a:cubicBezTo>
                    <a:cubicBezTo>
                      <a:pt x="8331" y="107308"/>
                      <a:pt x="107924" y="38813"/>
                      <a:pt x="133912" y="21991"/>
                    </a:cubicBezTo>
                    <a:close/>
                  </a:path>
                </a:pathLst>
              </a:custGeom>
              <a:gradFill>
                <a:gsLst>
                  <a:gs pos="0">
                    <a:srgbClr val="720900"/>
                  </a:gs>
                  <a:gs pos="100000">
                    <a:srgbClr val="E12314">
                      <a:lumMod val="95000"/>
                      <a:lumOff val="5000"/>
                    </a:srgbClr>
                  </a:gs>
                </a:gsLst>
                <a:lin ang="2700000" scaled="0"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65241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it-IT" sz="1900" b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Titolo 1">
                <a:extLst>
                  <a:ext uri="{FF2B5EF4-FFF2-40B4-BE49-F238E27FC236}">
                    <a16:creationId xmlns:a16="http://schemas.microsoft.com/office/drawing/2014/main" xmlns="" id="{7473E646-0AE7-054F-BC3A-57BC7E2859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96214" y="4213260"/>
                <a:ext cx="2374532" cy="1134559"/>
              </a:xfrm>
              <a:prstGeom prst="rect">
                <a:avLst/>
              </a:prstGeom>
            </p:spPr>
            <p:txBody>
              <a:bodyPr vert="horz" lIns="96520" tIns="48260" rIns="96520" bIns="4826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defTabSz="965241" fontAlgn="auto">
                  <a:spcAft>
                    <a:spcPts val="0"/>
                  </a:spcAft>
                </a:pPr>
                <a:r>
                  <a:rPr lang="it-IT" sz="3589" dirty="0">
                    <a:solidFill>
                      <a:prstClr val="white"/>
                    </a:solidFill>
                    <a:latin typeface="Calibri"/>
                    <a:cs typeface="Arial Black" panose="020B0604020202020204" pitchFamily="34" charset="0"/>
                  </a:rPr>
                  <a:t>185 </a:t>
                </a:r>
                <a:r>
                  <a:rPr lang="it-IT" sz="3589" dirty="0" err="1">
                    <a:solidFill>
                      <a:prstClr val="white"/>
                    </a:solidFill>
                    <a:latin typeface="Calibri"/>
                    <a:cs typeface="Arial Black" panose="020B0604020202020204" pitchFamily="34" charset="0"/>
                  </a:rPr>
                  <a:t>mn</a:t>
                </a:r>
                <a:endParaRPr lang="it-IT" sz="3589" dirty="0">
                  <a:solidFill>
                    <a:prstClr val="white"/>
                  </a:solidFill>
                  <a:latin typeface="Calibri"/>
                  <a:cs typeface="Arial Black" panose="020B0604020202020204" pitchFamily="34" charset="0"/>
                </a:endParaRPr>
              </a:p>
              <a:p>
                <a:pPr defTabSz="965241" fontAlgn="auto">
                  <a:spcAft>
                    <a:spcPts val="0"/>
                  </a:spcAft>
                </a:pPr>
                <a:r>
                  <a:rPr lang="it-IT" sz="1900" b="0" dirty="0">
                    <a:solidFill>
                      <a:prstClr val="white"/>
                    </a:solidFill>
                    <a:latin typeface="Calibri"/>
                    <a:cs typeface="Arial Black" panose="020B0604020202020204" pitchFamily="34" charset="0"/>
                  </a:rPr>
                  <a:t>Km </a:t>
                </a:r>
                <a:r>
                  <a:rPr lang="it-IT" sz="1900" b="0" dirty="0" err="1">
                    <a:solidFill>
                      <a:prstClr val="white"/>
                    </a:solidFill>
                    <a:latin typeface="Calibri"/>
                    <a:cs typeface="Arial Black" panose="020B0604020202020204" pitchFamily="34" charset="0"/>
                  </a:rPr>
                  <a:t>travelled</a:t>
                </a:r>
                <a:r>
                  <a:rPr lang="it-IT" sz="1900" b="0" dirty="0">
                    <a:solidFill>
                      <a:prstClr val="white"/>
                    </a:solidFill>
                    <a:latin typeface="Calibri"/>
                    <a:cs typeface="Arial Black" panose="020B0604020202020204" pitchFamily="34" charset="0"/>
                  </a:rPr>
                  <a:t> per </a:t>
                </a:r>
                <a:r>
                  <a:rPr lang="it-IT" sz="1900" b="0" dirty="0" err="1">
                    <a:solidFill>
                      <a:prstClr val="white"/>
                    </a:solidFill>
                    <a:latin typeface="Calibri"/>
                    <a:cs typeface="Arial Black" panose="020B0604020202020204" pitchFamily="34" charset="0"/>
                  </a:rPr>
                  <a:t>year</a:t>
                </a:r>
                <a:endParaRPr lang="it-IT" sz="1900" b="0" dirty="0">
                  <a:solidFill>
                    <a:prstClr val="white"/>
                  </a:solidFill>
                  <a:latin typeface="Calibri"/>
                  <a:cs typeface="Arial Black" panose="020B0604020202020204" pitchFamily="34" charset="0"/>
                </a:endParaRPr>
              </a:p>
            </p:txBody>
          </p:sp>
        </p:grp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xmlns="" id="{D273D5BC-F381-F540-9800-D9E7872749F4}"/>
              </a:ext>
            </a:extLst>
          </p:cNvPr>
          <p:cNvGrpSpPr/>
          <p:nvPr/>
        </p:nvGrpSpPr>
        <p:grpSpPr>
          <a:xfrm>
            <a:off x="265" y="0"/>
            <a:ext cx="12878854" cy="935647"/>
            <a:chOff x="0" y="0"/>
            <a:chExt cx="12201020" cy="886402"/>
          </a:xfrm>
          <a:solidFill>
            <a:schemeClr val="accent2"/>
          </a:solidFill>
        </p:grpSpPr>
        <p:sp>
          <p:nvSpPr>
            <p:cNvPr id="34" name="Figura a mano libera 33">
              <a:extLst>
                <a:ext uri="{FF2B5EF4-FFF2-40B4-BE49-F238E27FC236}">
                  <a16:creationId xmlns:a16="http://schemas.microsoft.com/office/drawing/2014/main" xmlns="" id="{230D43C7-7609-174C-8A84-E18D4AD802F7}"/>
                </a:ext>
              </a:extLst>
            </p:cNvPr>
            <p:cNvSpPr/>
            <p:nvPr/>
          </p:nvSpPr>
          <p:spPr>
            <a:xfrm>
              <a:off x="0" y="50193"/>
              <a:ext cx="1069353" cy="836209"/>
            </a:xfrm>
            <a:custGeom>
              <a:avLst/>
              <a:gdLst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5200 w 1092200"/>
                <a:gd name="connsiteY2" fmla="*/ 3175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  <a:gd name="connsiteX0" fmla="*/ 0 w 1092200"/>
                <a:gd name="connsiteY0" fmla="*/ 854075 h 854075"/>
                <a:gd name="connsiteX1" fmla="*/ 860425 w 1092200"/>
                <a:gd name="connsiteY1" fmla="*/ 101600 h 854075"/>
                <a:gd name="connsiteX2" fmla="*/ 969651 w 1092200"/>
                <a:gd name="connsiteY2" fmla="*/ 29970 h 854075"/>
                <a:gd name="connsiteX3" fmla="*/ 1092200 w 1092200"/>
                <a:gd name="connsiteY3" fmla="*/ 0 h 854075"/>
                <a:gd name="connsiteX4" fmla="*/ 0 w 1092200"/>
                <a:gd name="connsiteY4" fmla="*/ 0 h 854075"/>
                <a:gd name="connsiteX5" fmla="*/ 0 w 1092200"/>
                <a:gd name="connsiteY5" fmla="*/ 854075 h 8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2200" h="854075">
                  <a:moveTo>
                    <a:pt x="0" y="854075"/>
                  </a:moveTo>
                  <a:lnTo>
                    <a:pt x="860425" y="101600"/>
                  </a:lnTo>
                  <a:cubicBezTo>
                    <a:pt x="894460" y="72976"/>
                    <a:pt x="924844" y="47646"/>
                    <a:pt x="969651" y="29970"/>
                  </a:cubicBezTo>
                  <a:cubicBezTo>
                    <a:pt x="1014508" y="12413"/>
                    <a:pt x="1037405" y="9693"/>
                    <a:pt x="1092200" y="0"/>
                  </a:cubicBezTo>
                  <a:lnTo>
                    <a:pt x="0" y="0"/>
                  </a:lnTo>
                  <a:lnTo>
                    <a:pt x="0" y="854075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>
                <a:solidFill>
                  <a:srgbClr val="EA803E"/>
                </a:solidFill>
                <a:latin typeface="Calibri"/>
              </a:endParaRPr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xmlns="" id="{EBEABC49-4D64-4D43-9EBB-30C5DC82ABA5}"/>
                </a:ext>
              </a:extLst>
            </p:cNvPr>
            <p:cNvSpPr/>
            <p:nvPr/>
          </p:nvSpPr>
          <p:spPr>
            <a:xfrm>
              <a:off x="0" y="0"/>
              <a:ext cx="1220102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>
                <a:solidFill>
                  <a:srgbClr val="EA803E"/>
                </a:solidFill>
                <a:latin typeface="Calibri"/>
              </a:endParaRPr>
            </a:p>
          </p:txBody>
        </p:sp>
      </p:grpSp>
      <p:sp>
        <p:nvSpPr>
          <p:cNvPr id="36" name="Segnaposto numero diapositiva 1">
            <a:extLst>
              <a:ext uri="{FF2B5EF4-FFF2-40B4-BE49-F238E27FC236}">
                <a16:creationId xmlns:a16="http://schemas.microsoft.com/office/drawing/2014/main" xmlns="" id="{C897AA89-E8BF-4EAC-99EB-EE92FFADD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6418" y="6709481"/>
            <a:ext cx="427888" cy="385410"/>
          </a:xfrm>
        </p:spPr>
        <p:txBody>
          <a:bodyPr/>
          <a:lstStyle/>
          <a:p>
            <a:pPr algn="ctr"/>
            <a:r>
              <a:rPr lang="it-IT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94745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xmlns="" id="{E5449432-99DE-4640-B99D-BDA83036E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96524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b="0" dirty="0">
                <a:solidFill>
                  <a:prstClr val="black">
                    <a:tint val="75000"/>
                  </a:prstClr>
                </a:solidFill>
                <a:latin typeface="Calibri"/>
              </a:rPr>
              <a:t>5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E321608C-A501-C647-911C-397825A753E7}"/>
              </a:ext>
            </a:extLst>
          </p:cNvPr>
          <p:cNvGrpSpPr/>
          <p:nvPr/>
        </p:nvGrpSpPr>
        <p:grpSpPr>
          <a:xfrm>
            <a:off x="10030715" y="5191153"/>
            <a:ext cx="1884092" cy="908677"/>
            <a:chOff x="9502532" y="5832787"/>
            <a:chExt cx="1784929" cy="860852"/>
          </a:xfrm>
          <a:effectLst>
            <a:outerShdw blurRad="101600" dist="508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4" name="Rettangolo 5">
              <a:extLst>
                <a:ext uri="{FF2B5EF4-FFF2-40B4-BE49-F238E27FC236}">
                  <a16:creationId xmlns:a16="http://schemas.microsoft.com/office/drawing/2014/main" xmlns="" id="{7D7B6968-DD88-0B4B-818F-5B1827A1E7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02532" y="5832787"/>
              <a:ext cx="1784929" cy="860852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714 w 1098484"/>
                <a:gd name="connsiteY0" fmla="*/ 112005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0" fmla="*/ 35414 w 1133880"/>
                <a:gd name="connsiteY0" fmla="*/ 409285 h 409285"/>
                <a:gd name="connsiteX1" fmla="*/ 264880 w 1133880"/>
                <a:gd name="connsiteY1" fmla="*/ 305 h 409285"/>
                <a:gd name="connsiteX2" fmla="*/ 1133565 w 1133880"/>
                <a:gd name="connsiteY2" fmla="*/ 0 h 409285"/>
                <a:gd name="connsiteX3" fmla="*/ 1133880 w 1133880"/>
                <a:gd name="connsiteY3" fmla="*/ 296753 h 409285"/>
                <a:gd name="connsiteX4" fmla="*/ 996047 w 1133880"/>
                <a:gd name="connsiteY4" fmla="*/ 386622 h 409285"/>
                <a:gd name="connsiteX5" fmla="*/ 908444 w 1133880"/>
                <a:gd name="connsiteY5" fmla="*/ 409047 h 409285"/>
                <a:gd name="connsiteX6" fmla="*/ 35414 w 1133880"/>
                <a:gd name="connsiteY6" fmla="*/ 409285 h 409285"/>
                <a:gd name="connsiteX0" fmla="*/ 131824 w 967176"/>
                <a:gd name="connsiteY0" fmla="*/ 409285 h 409285"/>
                <a:gd name="connsiteX1" fmla="*/ 98176 w 967176"/>
                <a:gd name="connsiteY1" fmla="*/ 305 h 409285"/>
                <a:gd name="connsiteX2" fmla="*/ 966861 w 967176"/>
                <a:gd name="connsiteY2" fmla="*/ 0 h 409285"/>
                <a:gd name="connsiteX3" fmla="*/ 967176 w 967176"/>
                <a:gd name="connsiteY3" fmla="*/ 296753 h 409285"/>
                <a:gd name="connsiteX4" fmla="*/ 829343 w 967176"/>
                <a:gd name="connsiteY4" fmla="*/ 386622 h 409285"/>
                <a:gd name="connsiteX5" fmla="*/ 741740 w 967176"/>
                <a:gd name="connsiteY5" fmla="*/ 409047 h 409285"/>
                <a:gd name="connsiteX6" fmla="*/ 131824 w 967176"/>
                <a:gd name="connsiteY6" fmla="*/ 409285 h 409285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47685 w 883037"/>
                <a:gd name="connsiteY0" fmla="*/ 409893 h 409893"/>
                <a:gd name="connsiteX1" fmla="*/ 46037 w 883037"/>
                <a:gd name="connsiteY1" fmla="*/ 0 h 409893"/>
                <a:gd name="connsiteX2" fmla="*/ 882722 w 883037"/>
                <a:gd name="connsiteY2" fmla="*/ 608 h 409893"/>
                <a:gd name="connsiteX3" fmla="*/ 883037 w 883037"/>
                <a:gd name="connsiteY3" fmla="*/ 297361 h 409893"/>
                <a:gd name="connsiteX4" fmla="*/ 745204 w 883037"/>
                <a:gd name="connsiteY4" fmla="*/ 387230 h 409893"/>
                <a:gd name="connsiteX5" fmla="*/ 657601 w 883037"/>
                <a:gd name="connsiteY5" fmla="*/ 409655 h 409893"/>
                <a:gd name="connsiteX6" fmla="*/ 47685 w 883037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  <a:gd name="connsiteX0" fmla="*/ 0 w 835352"/>
                <a:gd name="connsiteY0" fmla="*/ 409286 h 409286"/>
                <a:gd name="connsiteX1" fmla="*/ 483 w 835352"/>
                <a:gd name="connsiteY1" fmla="*/ 98407 h 409286"/>
                <a:gd name="connsiteX2" fmla="*/ 835037 w 835352"/>
                <a:gd name="connsiteY2" fmla="*/ 1 h 409286"/>
                <a:gd name="connsiteX3" fmla="*/ 835352 w 835352"/>
                <a:gd name="connsiteY3" fmla="*/ 296754 h 409286"/>
                <a:gd name="connsiteX4" fmla="*/ 697519 w 835352"/>
                <a:gd name="connsiteY4" fmla="*/ 386623 h 409286"/>
                <a:gd name="connsiteX5" fmla="*/ 609916 w 835352"/>
                <a:gd name="connsiteY5" fmla="*/ 409048 h 409286"/>
                <a:gd name="connsiteX6" fmla="*/ 0 w 835352"/>
                <a:gd name="connsiteY6" fmla="*/ 409286 h 409286"/>
                <a:gd name="connsiteX0" fmla="*/ 638 w 835990"/>
                <a:gd name="connsiteY0" fmla="*/ 409286 h 409286"/>
                <a:gd name="connsiteX1" fmla="*/ 0 w 835990"/>
                <a:gd name="connsiteY1" fmla="*/ 100135 h 409286"/>
                <a:gd name="connsiteX2" fmla="*/ 835675 w 835990"/>
                <a:gd name="connsiteY2" fmla="*/ 1 h 409286"/>
                <a:gd name="connsiteX3" fmla="*/ 835990 w 835990"/>
                <a:gd name="connsiteY3" fmla="*/ 296754 h 409286"/>
                <a:gd name="connsiteX4" fmla="*/ 698157 w 835990"/>
                <a:gd name="connsiteY4" fmla="*/ 386623 h 409286"/>
                <a:gd name="connsiteX5" fmla="*/ 610554 w 835990"/>
                <a:gd name="connsiteY5" fmla="*/ 409048 h 409286"/>
                <a:gd name="connsiteX6" fmla="*/ 638 w 835990"/>
                <a:gd name="connsiteY6" fmla="*/ 409286 h 409286"/>
                <a:gd name="connsiteX0" fmla="*/ 638 w 835990"/>
                <a:gd name="connsiteY0" fmla="*/ 310818 h 310818"/>
                <a:gd name="connsiteX1" fmla="*/ 0 w 835990"/>
                <a:gd name="connsiteY1" fmla="*/ 1667 h 310818"/>
                <a:gd name="connsiteX2" fmla="*/ 835675 w 835990"/>
                <a:gd name="connsiteY2" fmla="*/ 0 h 310818"/>
                <a:gd name="connsiteX3" fmla="*/ 835990 w 835990"/>
                <a:gd name="connsiteY3" fmla="*/ 198286 h 310818"/>
                <a:gd name="connsiteX4" fmla="*/ 698157 w 835990"/>
                <a:gd name="connsiteY4" fmla="*/ 288155 h 310818"/>
                <a:gd name="connsiteX5" fmla="*/ 610554 w 835990"/>
                <a:gd name="connsiteY5" fmla="*/ 310580 h 310818"/>
                <a:gd name="connsiteX6" fmla="*/ 638 w 835990"/>
                <a:gd name="connsiteY6" fmla="*/ 310818 h 310818"/>
                <a:gd name="connsiteX0" fmla="*/ 638 w 835990"/>
                <a:gd name="connsiteY0" fmla="*/ 310818 h 310818"/>
                <a:gd name="connsiteX1" fmla="*/ 0 w 835990"/>
                <a:gd name="connsiteY1" fmla="*/ 803 h 310818"/>
                <a:gd name="connsiteX2" fmla="*/ 835675 w 835990"/>
                <a:gd name="connsiteY2" fmla="*/ 0 h 310818"/>
                <a:gd name="connsiteX3" fmla="*/ 835990 w 835990"/>
                <a:gd name="connsiteY3" fmla="*/ 198286 h 310818"/>
                <a:gd name="connsiteX4" fmla="*/ 698157 w 835990"/>
                <a:gd name="connsiteY4" fmla="*/ 288155 h 310818"/>
                <a:gd name="connsiteX5" fmla="*/ 610554 w 835990"/>
                <a:gd name="connsiteY5" fmla="*/ 310580 h 310818"/>
                <a:gd name="connsiteX6" fmla="*/ 638 w 835990"/>
                <a:gd name="connsiteY6" fmla="*/ 310818 h 310818"/>
                <a:gd name="connsiteX0" fmla="*/ 638 w 835990"/>
                <a:gd name="connsiteY0" fmla="*/ 310818 h 310818"/>
                <a:gd name="connsiteX1" fmla="*/ 0 w 835990"/>
                <a:gd name="connsiteY1" fmla="*/ 803 h 310818"/>
                <a:gd name="connsiteX2" fmla="*/ 835675 w 835990"/>
                <a:gd name="connsiteY2" fmla="*/ 0 h 310818"/>
                <a:gd name="connsiteX3" fmla="*/ 835990 w 835990"/>
                <a:gd name="connsiteY3" fmla="*/ 198286 h 310818"/>
                <a:gd name="connsiteX4" fmla="*/ 698157 w 835990"/>
                <a:gd name="connsiteY4" fmla="*/ 288155 h 310818"/>
                <a:gd name="connsiteX5" fmla="*/ 610554 w 835990"/>
                <a:gd name="connsiteY5" fmla="*/ 310580 h 310818"/>
                <a:gd name="connsiteX6" fmla="*/ 638 w 835990"/>
                <a:gd name="connsiteY6" fmla="*/ 310818 h 310818"/>
                <a:gd name="connsiteX0" fmla="*/ 1759 w 837111"/>
                <a:gd name="connsiteY0" fmla="*/ 310818 h 310818"/>
                <a:gd name="connsiteX1" fmla="*/ 0 w 837111"/>
                <a:gd name="connsiteY1" fmla="*/ 803 h 310818"/>
                <a:gd name="connsiteX2" fmla="*/ 836796 w 837111"/>
                <a:gd name="connsiteY2" fmla="*/ 0 h 310818"/>
                <a:gd name="connsiteX3" fmla="*/ 837111 w 837111"/>
                <a:gd name="connsiteY3" fmla="*/ 198286 h 310818"/>
                <a:gd name="connsiteX4" fmla="*/ 699278 w 837111"/>
                <a:gd name="connsiteY4" fmla="*/ 288155 h 310818"/>
                <a:gd name="connsiteX5" fmla="*/ 611675 w 837111"/>
                <a:gd name="connsiteY5" fmla="*/ 310580 h 310818"/>
                <a:gd name="connsiteX6" fmla="*/ 1759 w 837111"/>
                <a:gd name="connsiteY6" fmla="*/ 310818 h 310818"/>
                <a:gd name="connsiteX0" fmla="*/ 1759 w 837111"/>
                <a:gd name="connsiteY0" fmla="*/ 310818 h 310818"/>
                <a:gd name="connsiteX1" fmla="*/ 0 w 837111"/>
                <a:gd name="connsiteY1" fmla="*/ 803 h 310818"/>
                <a:gd name="connsiteX2" fmla="*/ 836796 w 837111"/>
                <a:gd name="connsiteY2" fmla="*/ 0 h 310818"/>
                <a:gd name="connsiteX3" fmla="*/ 837111 w 837111"/>
                <a:gd name="connsiteY3" fmla="*/ 198286 h 310818"/>
                <a:gd name="connsiteX4" fmla="*/ 699278 w 837111"/>
                <a:gd name="connsiteY4" fmla="*/ 288155 h 310818"/>
                <a:gd name="connsiteX5" fmla="*/ 611675 w 837111"/>
                <a:gd name="connsiteY5" fmla="*/ 310580 h 310818"/>
                <a:gd name="connsiteX6" fmla="*/ 1759 w 837111"/>
                <a:gd name="connsiteY6" fmla="*/ 310818 h 310818"/>
                <a:gd name="connsiteX0" fmla="*/ 1759 w 837111"/>
                <a:gd name="connsiteY0" fmla="*/ 310818 h 310818"/>
                <a:gd name="connsiteX1" fmla="*/ 0 w 837111"/>
                <a:gd name="connsiteY1" fmla="*/ 803 h 310818"/>
                <a:gd name="connsiteX2" fmla="*/ 836796 w 837111"/>
                <a:gd name="connsiteY2" fmla="*/ 0 h 310818"/>
                <a:gd name="connsiteX3" fmla="*/ 837111 w 837111"/>
                <a:gd name="connsiteY3" fmla="*/ 198286 h 310818"/>
                <a:gd name="connsiteX4" fmla="*/ 699278 w 837111"/>
                <a:gd name="connsiteY4" fmla="*/ 288155 h 310818"/>
                <a:gd name="connsiteX5" fmla="*/ 611675 w 837111"/>
                <a:gd name="connsiteY5" fmla="*/ 310580 h 310818"/>
                <a:gd name="connsiteX6" fmla="*/ 1759 w 837111"/>
                <a:gd name="connsiteY6" fmla="*/ 310818 h 310818"/>
                <a:gd name="connsiteX0" fmla="*/ 1759 w 837111"/>
                <a:gd name="connsiteY0" fmla="*/ 310818 h 310818"/>
                <a:gd name="connsiteX1" fmla="*/ 0 w 837111"/>
                <a:gd name="connsiteY1" fmla="*/ 803 h 310818"/>
                <a:gd name="connsiteX2" fmla="*/ 836796 w 837111"/>
                <a:gd name="connsiteY2" fmla="*/ 0 h 310818"/>
                <a:gd name="connsiteX3" fmla="*/ 837111 w 837111"/>
                <a:gd name="connsiteY3" fmla="*/ 198286 h 310818"/>
                <a:gd name="connsiteX4" fmla="*/ 699278 w 837111"/>
                <a:gd name="connsiteY4" fmla="*/ 288155 h 310818"/>
                <a:gd name="connsiteX5" fmla="*/ 611675 w 837111"/>
                <a:gd name="connsiteY5" fmla="*/ 310580 h 310818"/>
                <a:gd name="connsiteX6" fmla="*/ 1759 w 837111"/>
                <a:gd name="connsiteY6" fmla="*/ 310818 h 310818"/>
                <a:gd name="connsiteX0" fmla="*/ 427 w 837111"/>
                <a:gd name="connsiteY0" fmla="*/ 310818 h 310818"/>
                <a:gd name="connsiteX1" fmla="*/ 0 w 837111"/>
                <a:gd name="connsiteY1" fmla="*/ 803 h 310818"/>
                <a:gd name="connsiteX2" fmla="*/ 836796 w 837111"/>
                <a:gd name="connsiteY2" fmla="*/ 0 h 310818"/>
                <a:gd name="connsiteX3" fmla="*/ 837111 w 837111"/>
                <a:gd name="connsiteY3" fmla="*/ 198286 h 310818"/>
                <a:gd name="connsiteX4" fmla="*/ 699278 w 837111"/>
                <a:gd name="connsiteY4" fmla="*/ 288155 h 310818"/>
                <a:gd name="connsiteX5" fmla="*/ 611675 w 837111"/>
                <a:gd name="connsiteY5" fmla="*/ 310580 h 310818"/>
                <a:gd name="connsiteX6" fmla="*/ 427 w 837111"/>
                <a:gd name="connsiteY6" fmla="*/ 310818 h 310818"/>
                <a:gd name="connsiteX0" fmla="*/ 427 w 837111"/>
                <a:gd name="connsiteY0" fmla="*/ 310818 h 310818"/>
                <a:gd name="connsiteX1" fmla="*/ 0 w 837111"/>
                <a:gd name="connsiteY1" fmla="*/ 803 h 310818"/>
                <a:gd name="connsiteX2" fmla="*/ 836796 w 837111"/>
                <a:gd name="connsiteY2" fmla="*/ 0 h 310818"/>
                <a:gd name="connsiteX3" fmla="*/ 837111 w 837111"/>
                <a:gd name="connsiteY3" fmla="*/ 198286 h 310818"/>
                <a:gd name="connsiteX4" fmla="*/ 699278 w 837111"/>
                <a:gd name="connsiteY4" fmla="*/ 288155 h 310818"/>
                <a:gd name="connsiteX5" fmla="*/ 611675 w 837111"/>
                <a:gd name="connsiteY5" fmla="*/ 310580 h 310818"/>
                <a:gd name="connsiteX6" fmla="*/ 427 w 837111"/>
                <a:gd name="connsiteY6" fmla="*/ 310818 h 310818"/>
                <a:gd name="connsiteX0" fmla="*/ 16 w 836700"/>
                <a:gd name="connsiteY0" fmla="*/ 310818 h 310818"/>
                <a:gd name="connsiteX1" fmla="*/ 33 w 836700"/>
                <a:gd name="connsiteY1" fmla="*/ 461 h 310818"/>
                <a:gd name="connsiteX2" fmla="*/ 836385 w 836700"/>
                <a:gd name="connsiteY2" fmla="*/ 0 h 310818"/>
                <a:gd name="connsiteX3" fmla="*/ 836700 w 836700"/>
                <a:gd name="connsiteY3" fmla="*/ 198286 h 310818"/>
                <a:gd name="connsiteX4" fmla="*/ 698867 w 836700"/>
                <a:gd name="connsiteY4" fmla="*/ 288155 h 310818"/>
                <a:gd name="connsiteX5" fmla="*/ 611264 w 836700"/>
                <a:gd name="connsiteY5" fmla="*/ 310580 h 310818"/>
                <a:gd name="connsiteX6" fmla="*/ 16 w 836700"/>
                <a:gd name="connsiteY6" fmla="*/ 310818 h 310818"/>
                <a:gd name="connsiteX0" fmla="*/ 92 w 836776"/>
                <a:gd name="connsiteY0" fmla="*/ 310818 h 310818"/>
                <a:gd name="connsiteX1" fmla="*/ 109 w 836776"/>
                <a:gd name="connsiteY1" fmla="*/ 461 h 310818"/>
                <a:gd name="connsiteX2" fmla="*/ 836461 w 836776"/>
                <a:gd name="connsiteY2" fmla="*/ 0 h 310818"/>
                <a:gd name="connsiteX3" fmla="*/ 836776 w 836776"/>
                <a:gd name="connsiteY3" fmla="*/ 198286 h 310818"/>
                <a:gd name="connsiteX4" fmla="*/ 698943 w 836776"/>
                <a:gd name="connsiteY4" fmla="*/ 288155 h 310818"/>
                <a:gd name="connsiteX5" fmla="*/ 611340 w 836776"/>
                <a:gd name="connsiteY5" fmla="*/ 310580 h 310818"/>
                <a:gd name="connsiteX6" fmla="*/ 92 w 836776"/>
                <a:gd name="connsiteY6" fmla="*/ 310818 h 31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6776" h="310818">
                  <a:moveTo>
                    <a:pt x="92" y="310818"/>
                  </a:moveTo>
                  <a:cubicBezTo>
                    <a:pt x="-122" y="155810"/>
                    <a:pt x="100" y="155639"/>
                    <a:pt x="109" y="461"/>
                  </a:cubicBezTo>
                  <a:lnTo>
                    <a:pt x="836461" y="0"/>
                  </a:lnTo>
                  <a:cubicBezTo>
                    <a:pt x="836618" y="148376"/>
                    <a:pt x="836773" y="50028"/>
                    <a:pt x="836776" y="198286"/>
                  </a:cubicBezTo>
                  <a:lnTo>
                    <a:pt x="698943" y="288155"/>
                  </a:lnTo>
                  <a:cubicBezTo>
                    <a:pt x="677690" y="299961"/>
                    <a:pt x="653597" y="311142"/>
                    <a:pt x="611340" y="310580"/>
                  </a:cubicBezTo>
                  <a:lnTo>
                    <a:pt x="92" y="310818"/>
                  </a:lnTo>
                  <a:close/>
                </a:path>
              </a:pathLst>
            </a:custGeom>
            <a:gradFill>
              <a:gsLst>
                <a:gs pos="0">
                  <a:srgbClr val="33445A"/>
                </a:gs>
                <a:gs pos="98000">
                  <a:srgbClr val="546276"/>
                </a:gs>
              </a:gsLst>
              <a:lin ang="132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ttangolo 5">
              <a:extLst>
                <a:ext uri="{FF2B5EF4-FFF2-40B4-BE49-F238E27FC236}">
                  <a16:creationId xmlns:a16="http://schemas.microsoft.com/office/drawing/2014/main" xmlns="" id="{A7D32D35-9A3C-E048-A3C7-679070400D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47268" y="5876048"/>
              <a:ext cx="1696190" cy="779517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6480 w 1098484"/>
                <a:gd name="connsiteY8" fmla="*/ 23539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0715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714 w 1098484"/>
                <a:gd name="connsiteY0" fmla="*/ 111747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0" fmla="*/ 36065 w 1134531"/>
                <a:gd name="connsiteY0" fmla="*/ 409285 h 409285"/>
                <a:gd name="connsiteX1" fmla="*/ 262321 w 1134531"/>
                <a:gd name="connsiteY1" fmla="*/ 305 h 409285"/>
                <a:gd name="connsiteX2" fmla="*/ 1134216 w 1134531"/>
                <a:gd name="connsiteY2" fmla="*/ 0 h 409285"/>
                <a:gd name="connsiteX3" fmla="*/ 1134531 w 1134531"/>
                <a:gd name="connsiteY3" fmla="*/ 296753 h 409285"/>
                <a:gd name="connsiteX4" fmla="*/ 997982 w 1134531"/>
                <a:gd name="connsiteY4" fmla="*/ 388170 h 409285"/>
                <a:gd name="connsiteX5" fmla="*/ 909095 w 1134531"/>
                <a:gd name="connsiteY5" fmla="*/ 409047 h 409285"/>
                <a:gd name="connsiteX6" fmla="*/ 36065 w 1134531"/>
                <a:gd name="connsiteY6" fmla="*/ 409285 h 409285"/>
                <a:gd name="connsiteX0" fmla="*/ 0 w 1098466"/>
                <a:gd name="connsiteY0" fmla="*/ 409285 h 409285"/>
                <a:gd name="connsiteX1" fmla="*/ 226256 w 1098466"/>
                <a:gd name="connsiteY1" fmla="*/ 305 h 409285"/>
                <a:gd name="connsiteX2" fmla="*/ 1098151 w 1098466"/>
                <a:gd name="connsiteY2" fmla="*/ 0 h 409285"/>
                <a:gd name="connsiteX3" fmla="*/ 1098466 w 1098466"/>
                <a:gd name="connsiteY3" fmla="*/ 296753 h 409285"/>
                <a:gd name="connsiteX4" fmla="*/ 961917 w 1098466"/>
                <a:gd name="connsiteY4" fmla="*/ 388170 h 409285"/>
                <a:gd name="connsiteX5" fmla="*/ 873030 w 1098466"/>
                <a:gd name="connsiteY5" fmla="*/ 409047 h 409285"/>
                <a:gd name="connsiteX6" fmla="*/ 0 w 1098466"/>
                <a:gd name="connsiteY6" fmla="*/ 409285 h 409285"/>
                <a:gd name="connsiteX0" fmla="*/ 96829 w 927781"/>
                <a:gd name="connsiteY0" fmla="*/ 409285 h 409285"/>
                <a:gd name="connsiteX1" fmla="*/ 55571 w 927781"/>
                <a:gd name="connsiteY1" fmla="*/ 305 h 409285"/>
                <a:gd name="connsiteX2" fmla="*/ 927466 w 927781"/>
                <a:gd name="connsiteY2" fmla="*/ 0 h 409285"/>
                <a:gd name="connsiteX3" fmla="*/ 927781 w 927781"/>
                <a:gd name="connsiteY3" fmla="*/ 296753 h 409285"/>
                <a:gd name="connsiteX4" fmla="*/ 791232 w 927781"/>
                <a:gd name="connsiteY4" fmla="*/ 388170 h 409285"/>
                <a:gd name="connsiteX5" fmla="*/ 702345 w 927781"/>
                <a:gd name="connsiteY5" fmla="*/ 409047 h 409285"/>
                <a:gd name="connsiteX6" fmla="*/ 96829 w 927781"/>
                <a:gd name="connsiteY6" fmla="*/ 409285 h 409285"/>
                <a:gd name="connsiteX0" fmla="*/ 50395 w 881347"/>
                <a:gd name="connsiteY0" fmla="*/ 409285 h 409285"/>
                <a:gd name="connsiteX1" fmla="*/ 63379 w 881347"/>
                <a:gd name="connsiteY1" fmla="*/ 305 h 409285"/>
                <a:gd name="connsiteX2" fmla="*/ 881032 w 881347"/>
                <a:gd name="connsiteY2" fmla="*/ 0 h 409285"/>
                <a:gd name="connsiteX3" fmla="*/ 881347 w 881347"/>
                <a:gd name="connsiteY3" fmla="*/ 296753 h 409285"/>
                <a:gd name="connsiteX4" fmla="*/ 744798 w 881347"/>
                <a:gd name="connsiteY4" fmla="*/ 388170 h 409285"/>
                <a:gd name="connsiteX5" fmla="*/ 655911 w 881347"/>
                <a:gd name="connsiteY5" fmla="*/ 409047 h 409285"/>
                <a:gd name="connsiteX6" fmla="*/ 50395 w 881347"/>
                <a:gd name="connsiteY6" fmla="*/ 409285 h 409285"/>
                <a:gd name="connsiteX0" fmla="*/ 0 w 830952"/>
                <a:gd name="connsiteY0" fmla="*/ 409285 h 409285"/>
                <a:gd name="connsiteX1" fmla="*/ 12984 w 830952"/>
                <a:gd name="connsiteY1" fmla="*/ 305 h 409285"/>
                <a:gd name="connsiteX2" fmla="*/ 830637 w 830952"/>
                <a:gd name="connsiteY2" fmla="*/ 0 h 409285"/>
                <a:gd name="connsiteX3" fmla="*/ 830952 w 830952"/>
                <a:gd name="connsiteY3" fmla="*/ 296753 h 409285"/>
                <a:gd name="connsiteX4" fmla="*/ 694403 w 830952"/>
                <a:gd name="connsiteY4" fmla="*/ 388170 h 409285"/>
                <a:gd name="connsiteX5" fmla="*/ 605516 w 830952"/>
                <a:gd name="connsiteY5" fmla="*/ 409047 h 409285"/>
                <a:gd name="connsiteX6" fmla="*/ 0 w 830952"/>
                <a:gd name="connsiteY6" fmla="*/ 409285 h 409285"/>
                <a:gd name="connsiteX0" fmla="*/ 0 w 830952"/>
                <a:gd name="connsiteY0" fmla="*/ 409285 h 409285"/>
                <a:gd name="connsiteX1" fmla="*/ 12984 w 830952"/>
                <a:gd name="connsiteY1" fmla="*/ 305 h 409285"/>
                <a:gd name="connsiteX2" fmla="*/ 830637 w 830952"/>
                <a:gd name="connsiteY2" fmla="*/ 0 h 409285"/>
                <a:gd name="connsiteX3" fmla="*/ 830952 w 830952"/>
                <a:gd name="connsiteY3" fmla="*/ 296753 h 409285"/>
                <a:gd name="connsiteX4" fmla="*/ 694403 w 830952"/>
                <a:gd name="connsiteY4" fmla="*/ 388170 h 409285"/>
                <a:gd name="connsiteX5" fmla="*/ 605516 w 830952"/>
                <a:gd name="connsiteY5" fmla="*/ 409047 h 409285"/>
                <a:gd name="connsiteX6" fmla="*/ 0 w 830952"/>
                <a:gd name="connsiteY6" fmla="*/ 409285 h 409285"/>
                <a:gd name="connsiteX0" fmla="*/ 0 w 830641"/>
                <a:gd name="connsiteY0" fmla="*/ 409285 h 409285"/>
                <a:gd name="connsiteX1" fmla="*/ 12984 w 830641"/>
                <a:gd name="connsiteY1" fmla="*/ 305 h 409285"/>
                <a:gd name="connsiteX2" fmla="*/ 830637 w 830641"/>
                <a:gd name="connsiteY2" fmla="*/ 0 h 409285"/>
                <a:gd name="connsiteX3" fmla="*/ 826779 w 830641"/>
                <a:gd name="connsiteY3" fmla="*/ 295979 h 409285"/>
                <a:gd name="connsiteX4" fmla="*/ 694403 w 830641"/>
                <a:gd name="connsiteY4" fmla="*/ 388170 h 409285"/>
                <a:gd name="connsiteX5" fmla="*/ 605516 w 830641"/>
                <a:gd name="connsiteY5" fmla="*/ 409047 h 409285"/>
                <a:gd name="connsiteX6" fmla="*/ 0 w 830641"/>
                <a:gd name="connsiteY6" fmla="*/ 409285 h 409285"/>
                <a:gd name="connsiteX0" fmla="*/ 0 w 827137"/>
                <a:gd name="connsiteY0" fmla="*/ 408980 h 408980"/>
                <a:gd name="connsiteX1" fmla="*/ 12984 w 827137"/>
                <a:gd name="connsiteY1" fmla="*/ 0 h 408980"/>
                <a:gd name="connsiteX2" fmla="*/ 827106 w 827137"/>
                <a:gd name="connsiteY2" fmla="*/ 2792 h 408980"/>
                <a:gd name="connsiteX3" fmla="*/ 826779 w 827137"/>
                <a:gd name="connsiteY3" fmla="*/ 295674 h 408980"/>
                <a:gd name="connsiteX4" fmla="*/ 694403 w 827137"/>
                <a:gd name="connsiteY4" fmla="*/ 387865 h 408980"/>
                <a:gd name="connsiteX5" fmla="*/ 605516 w 827137"/>
                <a:gd name="connsiteY5" fmla="*/ 408742 h 408980"/>
                <a:gd name="connsiteX6" fmla="*/ 0 w 827137"/>
                <a:gd name="connsiteY6" fmla="*/ 408980 h 408980"/>
                <a:gd name="connsiteX0" fmla="*/ 0 w 827137"/>
                <a:gd name="connsiteY0" fmla="*/ 406400 h 406400"/>
                <a:gd name="connsiteX1" fmla="*/ 8490 w 827137"/>
                <a:gd name="connsiteY1" fmla="*/ 0 h 406400"/>
                <a:gd name="connsiteX2" fmla="*/ 827106 w 827137"/>
                <a:gd name="connsiteY2" fmla="*/ 212 h 406400"/>
                <a:gd name="connsiteX3" fmla="*/ 826779 w 827137"/>
                <a:gd name="connsiteY3" fmla="*/ 293094 h 406400"/>
                <a:gd name="connsiteX4" fmla="*/ 694403 w 827137"/>
                <a:gd name="connsiteY4" fmla="*/ 385285 h 406400"/>
                <a:gd name="connsiteX5" fmla="*/ 605516 w 827137"/>
                <a:gd name="connsiteY5" fmla="*/ 406162 h 406400"/>
                <a:gd name="connsiteX6" fmla="*/ 0 w 827137"/>
                <a:gd name="connsiteY6" fmla="*/ 406400 h 406400"/>
                <a:gd name="connsiteX0" fmla="*/ 1462 w 818647"/>
                <a:gd name="connsiteY0" fmla="*/ 403562 h 406185"/>
                <a:gd name="connsiteX1" fmla="*/ 0 w 818647"/>
                <a:gd name="connsiteY1" fmla="*/ 0 h 406185"/>
                <a:gd name="connsiteX2" fmla="*/ 818616 w 818647"/>
                <a:gd name="connsiteY2" fmla="*/ 212 h 406185"/>
                <a:gd name="connsiteX3" fmla="*/ 818289 w 818647"/>
                <a:gd name="connsiteY3" fmla="*/ 293094 h 406185"/>
                <a:gd name="connsiteX4" fmla="*/ 685913 w 818647"/>
                <a:gd name="connsiteY4" fmla="*/ 385285 h 406185"/>
                <a:gd name="connsiteX5" fmla="*/ 597026 w 818647"/>
                <a:gd name="connsiteY5" fmla="*/ 406162 h 406185"/>
                <a:gd name="connsiteX6" fmla="*/ 1462 w 818647"/>
                <a:gd name="connsiteY6" fmla="*/ 403562 h 406185"/>
                <a:gd name="connsiteX0" fmla="*/ 1462 w 818647"/>
                <a:gd name="connsiteY0" fmla="*/ 403562 h 403870"/>
                <a:gd name="connsiteX1" fmla="*/ 0 w 818647"/>
                <a:gd name="connsiteY1" fmla="*/ 0 h 403870"/>
                <a:gd name="connsiteX2" fmla="*/ 818616 w 818647"/>
                <a:gd name="connsiteY2" fmla="*/ 212 h 403870"/>
                <a:gd name="connsiteX3" fmla="*/ 818289 w 818647"/>
                <a:gd name="connsiteY3" fmla="*/ 293094 h 403870"/>
                <a:gd name="connsiteX4" fmla="*/ 685913 w 818647"/>
                <a:gd name="connsiteY4" fmla="*/ 385285 h 403870"/>
                <a:gd name="connsiteX5" fmla="*/ 597347 w 818647"/>
                <a:gd name="connsiteY5" fmla="*/ 403840 h 403870"/>
                <a:gd name="connsiteX6" fmla="*/ 1462 w 818647"/>
                <a:gd name="connsiteY6" fmla="*/ 403562 h 403870"/>
                <a:gd name="connsiteX0" fmla="*/ 1462 w 818647"/>
                <a:gd name="connsiteY0" fmla="*/ 403562 h 403864"/>
                <a:gd name="connsiteX1" fmla="*/ 0 w 818647"/>
                <a:gd name="connsiteY1" fmla="*/ 0 h 403864"/>
                <a:gd name="connsiteX2" fmla="*/ 818616 w 818647"/>
                <a:gd name="connsiteY2" fmla="*/ 212 h 403864"/>
                <a:gd name="connsiteX3" fmla="*/ 818289 w 818647"/>
                <a:gd name="connsiteY3" fmla="*/ 293094 h 403864"/>
                <a:gd name="connsiteX4" fmla="*/ 684950 w 818647"/>
                <a:gd name="connsiteY4" fmla="*/ 383479 h 403864"/>
                <a:gd name="connsiteX5" fmla="*/ 597347 w 818647"/>
                <a:gd name="connsiteY5" fmla="*/ 403840 h 403864"/>
                <a:gd name="connsiteX6" fmla="*/ 1462 w 818647"/>
                <a:gd name="connsiteY6" fmla="*/ 403562 h 403864"/>
                <a:gd name="connsiteX0" fmla="*/ 1462 w 818647"/>
                <a:gd name="connsiteY0" fmla="*/ 403562 h 403865"/>
                <a:gd name="connsiteX1" fmla="*/ 0 w 818647"/>
                <a:gd name="connsiteY1" fmla="*/ 0 h 403865"/>
                <a:gd name="connsiteX2" fmla="*/ 818616 w 818647"/>
                <a:gd name="connsiteY2" fmla="*/ 212 h 403865"/>
                <a:gd name="connsiteX3" fmla="*/ 818289 w 818647"/>
                <a:gd name="connsiteY3" fmla="*/ 293094 h 403865"/>
                <a:gd name="connsiteX4" fmla="*/ 683345 w 818647"/>
                <a:gd name="connsiteY4" fmla="*/ 383737 h 403865"/>
                <a:gd name="connsiteX5" fmla="*/ 597347 w 818647"/>
                <a:gd name="connsiteY5" fmla="*/ 403840 h 403865"/>
                <a:gd name="connsiteX6" fmla="*/ 1462 w 818647"/>
                <a:gd name="connsiteY6" fmla="*/ 403562 h 403865"/>
                <a:gd name="connsiteX0" fmla="*/ 1462 w 818647"/>
                <a:gd name="connsiteY0" fmla="*/ 403562 h 403866"/>
                <a:gd name="connsiteX1" fmla="*/ 0 w 818647"/>
                <a:gd name="connsiteY1" fmla="*/ 0 h 403866"/>
                <a:gd name="connsiteX2" fmla="*/ 818616 w 818647"/>
                <a:gd name="connsiteY2" fmla="*/ 212 h 403866"/>
                <a:gd name="connsiteX3" fmla="*/ 818289 w 818647"/>
                <a:gd name="connsiteY3" fmla="*/ 293094 h 403866"/>
                <a:gd name="connsiteX4" fmla="*/ 683345 w 818647"/>
                <a:gd name="connsiteY4" fmla="*/ 383737 h 403866"/>
                <a:gd name="connsiteX5" fmla="*/ 597347 w 818647"/>
                <a:gd name="connsiteY5" fmla="*/ 403840 h 403866"/>
                <a:gd name="connsiteX6" fmla="*/ 1462 w 818647"/>
                <a:gd name="connsiteY6" fmla="*/ 403562 h 403866"/>
                <a:gd name="connsiteX0" fmla="*/ 1462 w 818647"/>
                <a:gd name="connsiteY0" fmla="*/ 406750 h 407054"/>
                <a:gd name="connsiteX1" fmla="*/ 0 w 818647"/>
                <a:gd name="connsiteY1" fmla="*/ 3188 h 407054"/>
                <a:gd name="connsiteX2" fmla="*/ 818616 w 818647"/>
                <a:gd name="connsiteY2" fmla="*/ 0 h 407054"/>
                <a:gd name="connsiteX3" fmla="*/ 818289 w 818647"/>
                <a:gd name="connsiteY3" fmla="*/ 296282 h 407054"/>
                <a:gd name="connsiteX4" fmla="*/ 683345 w 818647"/>
                <a:gd name="connsiteY4" fmla="*/ 386925 h 407054"/>
                <a:gd name="connsiteX5" fmla="*/ 597347 w 818647"/>
                <a:gd name="connsiteY5" fmla="*/ 407028 h 407054"/>
                <a:gd name="connsiteX6" fmla="*/ 1462 w 818647"/>
                <a:gd name="connsiteY6" fmla="*/ 406750 h 407054"/>
                <a:gd name="connsiteX0" fmla="*/ 1462 w 818647"/>
                <a:gd name="connsiteY0" fmla="*/ 406962 h 407266"/>
                <a:gd name="connsiteX1" fmla="*/ 0 w 818647"/>
                <a:gd name="connsiteY1" fmla="*/ 0 h 407266"/>
                <a:gd name="connsiteX2" fmla="*/ 818616 w 818647"/>
                <a:gd name="connsiteY2" fmla="*/ 212 h 407266"/>
                <a:gd name="connsiteX3" fmla="*/ 818289 w 818647"/>
                <a:gd name="connsiteY3" fmla="*/ 296494 h 407266"/>
                <a:gd name="connsiteX4" fmla="*/ 683345 w 818647"/>
                <a:gd name="connsiteY4" fmla="*/ 387137 h 407266"/>
                <a:gd name="connsiteX5" fmla="*/ 597347 w 818647"/>
                <a:gd name="connsiteY5" fmla="*/ 407240 h 407266"/>
                <a:gd name="connsiteX6" fmla="*/ 1462 w 818647"/>
                <a:gd name="connsiteY6" fmla="*/ 406962 h 407266"/>
                <a:gd name="connsiteX0" fmla="*/ 1462 w 822519"/>
                <a:gd name="connsiteY0" fmla="*/ 406962 h 407266"/>
                <a:gd name="connsiteX1" fmla="*/ 0 w 822519"/>
                <a:gd name="connsiteY1" fmla="*/ 0 h 407266"/>
                <a:gd name="connsiteX2" fmla="*/ 818616 w 822519"/>
                <a:gd name="connsiteY2" fmla="*/ 212 h 407266"/>
                <a:gd name="connsiteX3" fmla="*/ 822519 w 822519"/>
                <a:gd name="connsiteY3" fmla="*/ 294227 h 407266"/>
                <a:gd name="connsiteX4" fmla="*/ 683345 w 822519"/>
                <a:gd name="connsiteY4" fmla="*/ 387137 h 407266"/>
                <a:gd name="connsiteX5" fmla="*/ 597347 w 822519"/>
                <a:gd name="connsiteY5" fmla="*/ 407240 h 407266"/>
                <a:gd name="connsiteX6" fmla="*/ 1462 w 822519"/>
                <a:gd name="connsiteY6" fmla="*/ 406962 h 407266"/>
                <a:gd name="connsiteX0" fmla="*/ 1462 w 822877"/>
                <a:gd name="connsiteY0" fmla="*/ 406962 h 407266"/>
                <a:gd name="connsiteX1" fmla="*/ 0 w 822877"/>
                <a:gd name="connsiteY1" fmla="*/ 0 h 407266"/>
                <a:gd name="connsiteX2" fmla="*/ 822846 w 822877"/>
                <a:gd name="connsiteY2" fmla="*/ 212 h 407266"/>
                <a:gd name="connsiteX3" fmla="*/ 822519 w 822877"/>
                <a:gd name="connsiteY3" fmla="*/ 294227 h 407266"/>
                <a:gd name="connsiteX4" fmla="*/ 683345 w 822877"/>
                <a:gd name="connsiteY4" fmla="*/ 387137 h 407266"/>
                <a:gd name="connsiteX5" fmla="*/ 597347 w 822877"/>
                <a:gd name="connsiteY5" fmla="*/ 407240 h 407266"/>
                <a:gd name="connsiteX6" fmla="*/ 1462 w 822877"/>
                <a:gd name="connsiteY6" fmla="*/ 406962 h 407266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3345 w 822877"/>
                <a:gd name="connsiteY4" fmla="*/ 387137 h 411495"/>
                <a:gd name="connsiteX5" fmla="*/ 597347 w 822877"/>
                <a:gd name="connsiteY5" fmla="*/ 407240 h 411495"/>
                <a:gd name="connsiteX6" fmla="*/ 1462 w 822877"/>
                <a:gd name="connsiteY6" fmla="*/ 411495 h 411495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3345 w 822877"/>
                <a:gd name="connsiteY4" fmla="*/ 387137 h 411495"/>
                <a:gd name="connsiteX5" fmla="*/ 597347 w 822877"/>
                <a:gd name="connsiteY5" fmla="*/ 410640 h 411495"/>
                <a:gd name="connsiteX6" fmla="*/ 1462 w 822877"/>
                <a:gd name="connsiteY6" fmla="*/ 411495 h 411495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7575 w 822877"/>
                <a:gd name="connsiteY4" fmla="*/ 388270 h 411495"/>
                <a:gd name="connsiteX5" fmla="*/ 597347 w 822877"/>
                <a:gd name="connsiteY5" fmla="*/ 410640 h 411495"/>
                <a:gd name="connsiteX6" fmla="*/ 1462 w 822877"/>
                <a:gd name="connsiteY6" fmla="*/ 411495 h 411495"/>
                <a:gd name="connsiteX0" fmla="*/ 5692 w 827107"/>
                <a:gd name="connsiteY0" fmla="*/ 411495 h 411495"/>
                <a:gd name="connsiteX1" fmla="*/ 0 w 827107"/>
                <a:gd name="connsiteY1" fmla="*/ 0 h 411495"/>
                <a:gd name="connsiteX2" fmla="*/ 827076 w 827107"/>
                <a:gd name="connsiteY2" fmla="*/ 212 h 411495"/>
                <a:gd name="connsiteX3" fmla="*/ 826749 w 827107"/>
                <a:gd name="connsiteY3" fmla="*/ 294227 h 411495"/>
                <a:gd name="connsiteX4" fmla="*/ 691805 w 827107"/>
                <a:gd name="connsiteY4" fmla="*/ 388270 h 411495"/>
                <a:gd name="connsiteX5" fmla="*/ 601577 w 827107"/>
                <a:gd name="connsiteY5" fmla="*/ 410640 h 411495"/>
                <a:gd name="connsiteX6" fmla="*/ 5692 w 827107"/>
                <a:gd name="connsiteY6" fmla="*/ 411495 h 411495"/>
                <a:gd name="connsiteX0" fmla="*/ 146 w 827201"/>
                <a:gd name="connsiteY0" fmla="*/ 412628 h 412628"/>
                <a:gd name="connsiteX1" fmla="*/ 94 w 827201"/>
                <a:gd name="connsiteY1" fmla="*/ 0 h 412628"/>
                <a:gd name="connsiteX2" fmla="*/ 827170 w 827201"/>
                <a:gd name="connsiteY2" fmla="*/ 212 h 412628"/>
                <a:gd name="connsiteX3" fmla="*/ 826843 w 827201"/>
                <a:gd name="connsiteY3" fmla="*/ 294227 h 412628"/>
                <a:gd name="connsiteX4" fmla="*/ 691899 w 827201"/>
                <a:gd name="connsiteY4" fmla="*/ 388270 h 412628"/>
                <a:gd name="connsiteX5" fmla="*/ 601671 w 827201"/>
                <a:gd name="connsiteY5" fmla="*/ 410640 h 412628"/>
                <a:gd name="connsiteX6" fmla="*/ 146 w 827201"/>
                <a:gd name="connsiteY6" fmla="*/ 412628 h 412628"/>
                <a:gd name="connsiteX0" fmla="*/ 75 w 827130"/>
                <a:gd name="connsiteY0" fmla="*/ 412416 h 412416"/>
                <a:gd name="connsiteX1" fmla="*/ 1190 w 827130"/>
                <a:gd name="connsiteY1" fmla="*/ 108553 h 412416"/>
                <a:gd name="connsiteX2" fmla="*/ 827099 w 827130"/>
                <a:gd name="connsiteY2" fmla="*/ 0 h 412416"/>
                <a:gd name="connsiteX3" fmla="*/ 826772 w 827130"/>
                <a:gd name="connsiteY3" fmla="*/ 294015 h 412416"/>
                <a:gd name="connsiteX4" fmla="*/ 691828 w 827130"/>
                <a:gd name="connsiteY4" fmla="*/ 388058 h 412416"/>
                <a:gd name="connsiteX5" fmla="*/ 601600 w 827130"/>
                <a:gd name="connsiteY5" fmla="*/ 410428 h 412416"/>
                <a:gd name="connsiteX6" fmla="*/ 75 w 827130"/>
                <a:gd name="connsiteY6" fmla="*/ 412416 h 412416"/>
                <a:gd name="connsiteX0" fmla="*/ 75 w 827130"/>
                <a:gd name="connsiteY0" fmla="*/ 305526 h 305526"/>
                <a:gd name="connsiteX1" fmla="*/ 1190 w 827130"/>
                <a:gd name="connsiteY1" fmla="*/ 1663 h 305526"/>
                <a:gd name="connsiteX2" fmla="*/ 827099 w 827130"/>
                <a:gd name="connsiteY2" fmla="*/ 0 h 305526"/>
                <a:gd name="connsiteX3" fmla="*/ 826772 w 827130"/>
                <a:gd name="connsiteY3" fmla="*/ 187125 h 305526"/>
                <a:gd name="connsiteX4" fmla="*/ 691828 w 827130"/>
                <a:gd name="connsiteY4" fmla="*/ 281168 h 305526"/>
                <a:gd name="connsiteX5" fmla="*/ 601600 w 827130"/>
                <a:gd name="connsiteY5" fmla="*/ 303538 h 305526"/>
                <a:gd name="connsiteX6" fmla="*/ 75 w 827130"/>
                <a:gd name="connsiteY6" fmla="*/ 305526 h 305526"/>
                <a:gd name="connsiteX0" fmla="*/ 75 w 827130"/>
                <a:gd name="connsiteY0" fmla="*/ 305526 h 305526"/>
                <a:gd name="connsiteX1" fmla="*/ 1190 w 827130"/>
                <a:gd name="connsiteY1" fmla="*/ 725 h 305526"/>
                <a:gd name="connsiteX2" fmla="*/ 827099 w 827130"/>
                <a:gd name="connsiteY2" fmla="*/ 0 h 305526"/>
                <a:gd name="connsiteX3" fmla="*/ 826772 w 827130"/>
                <a:gd name="connsiteY3" fmla="*/ 187125 h 305526"/>
                <a:gd name="connsiteX4" fmla="*/ 691828 w 827130"/>
                <a:gd name="connsiteY4" fmla="*/ 281168 h 305526"/>
                <a:gd name="connsiteX5" fmla="*/ 601600 w 827130"/>
                <a:gd name="connsiteY5" fmla="*/ 303538 h 305526"/>
                <a:gd name="connsiteX6" fmla="*/ 75 w 827130"/>
                <a:gd name="connsiteY6" fmla="*/ 305526 h 305526"/>
                <a:gd name="connsiteX0" fmla="*/ 75 w 827130"/>
                <a:gd name="connsiteY0" fmla="*/ 305526 h 305526"/>
                <a:gd name="connsiteX1" fmla="*/ 1190 w 827130"/>
                <a:gd name="connsiteY1" fmla="*/ 725 h 305526"/>
                <a:gd name="connsiteX2" fmla="*/ 827099 w 827130"/>
                <a:gd name="connsiteY2" fmla="*/ 0 h 305526"/>
                <a:gd name="connsiteX3" fmla="*/ 826772 w 827130"/>
                <a:gd name="connsiteY3" fmla="*/ 187125 h 305526"/>
                <a:gd name="connsiteX4" fmla="*/ 691828 w 827130"/>
                <a:gd name="connsiteY4" fmla="*/ 281168 h 305526"/>
                <a:gd name="connsiteX5" fmla="*/ 601600 w 827130"/>
                <a:gd name="connsiteY5" fmla="*/ 303538 h 305526"/>
                <a:gd name="connsiteX6" fmla="*/ 75 w 827130"/>
                <a:gd name="connsiteY6" fmla="*/ 305526 h 305526"/>
                <a:gd name="connsiteX0" fmla="*/ 75 w 827099"/>
                <a:gd name="connsiteY0" fmla="*/ 305526 h 305526"/>
                <a:gd name="connsiteX1" fmla="*/ 1190 w 827099"/>
                <a:gd name="connsiteY1" fmla="*/ 725 h 305526"/>
                <a:gd name="connsiteX2" fmla="*/ 827099 w 827099"/>
                <a:gd name="connsiteY2" fmla="*/ 0 h 305526"/>
                <a:gd name="connsiteX3" fmla="*/ 826772 w 827099"/>
                <a:gd name="connsiteY3" fmla="*/ 187125 h 305526"/>
                <a:gd name="connsiteX4" fmla="*/ 691828 w 827099"/>
                <a:gd name="connsiteY4" fmla="*/ 281168 h 305526"/>
                <a:gd name="connsiteX5" fmla="*/ 601600 w 827099"/>
                <a:gd name="connsiteY5" fmla="*/ 303538 h 305526"/>
                <a:gd name="connsiteX6" fmla="*/ 75 w 827099"/>
                <a:gd name="connsiteY6" fmla="*/ 305526 h 305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7099" h="305526">
                  <a:moveTo>
                    <a:pt x="75" y="305526"/>
                  </a:moveTo>
                  <a:cubicBezTo>
                    <a:pt x="-412" y="171005"/>
                    <a:pt x="1677" y="135246"/>
                    <a:pt x="1190" y="725"/>
                  </a:cubicBezTo>
                  <a:lnTo>
                    <a:pt x="827099" y="0"/>
                  </a:lnTo>
                  <a:cubicBezTo>
                    <a:pt x="826935" y="93562"/>
                    <a:pt x="826769" y="38867"/>
                    <a:pt x="826772" y="187125"/>
                  </a:cubicBezTo>
                  <a:lnTo>
                    <a:pt x="691828" y="281168"/>
                  </a:lnTo>
                  <a:cubicBezTo>
                    <a:pt x="671217" y="293490"/>
                    <a:pt x="643857" y="304100"/>
                    <a:pt x="601600" y="303538"/>
                  </a:cubicBezTo>
                  <a:lnTo>
                    <a:pt x="75" y="305526"/>
                  </a:lnTo>
                  <a:close/>
                </a:path>
              </a:pathLst>
            </a:custGeom>
            <a:gradFill>
              <a:gsLst>
                <a:gs pos="0">
                  <a:srgbClr val="2E4057"/>
                </a:gs>
                <a:gs pos="99000">
                  <a:srgbClr val="505F72"/>
                </a:gs>
              </a:gsLst>
              <a:lin ang="27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xmlns="" id="{28A76E1C-ED1B-A447-817F-8727DAF64605}"/>
              </a:ext>
            </a:extLst>
          </p:cNvPr>
          <p:cNvGrpSpPr/>
          <p:nvPr/>
        </p:nvGrpSpPr>
        <p:grpSpPr>
          <a:xfrm>
            <a:off x="10023658" y="2647089"/>
            <a:ext cx="1884092" cy="908677"/>
            <a:chOff x="9495846" y="3477185"/>
            <a:chExt cx="1784929" cy="860852"/>
          </a:xfrm>
          <a:effectLst>
            <a:outerShdw blurRad="101600" dist="508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7" name="Rettangolo 5">
              <a:extLst>
                <a:ext uri="{FF2B5EF4-FFF2-40B4-BE49-F238E27FC236}">
                  <a16:creationId xmlns:a16="http://schemas.microsoft.com/office/drawing/2014/main" xmlns="" id="{9C53ACFF-56CA-7148-BF87-029BEFD47E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95846" y="3477185"/>
              <a:ext cx="1784929" cy="860852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714 w 1098484"/>
                <a:gd name="connsiteY0" fmla="*/ 112005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0" fmla="*/ 35414 w 1133880"/>
                <a:gd name="connsiteY0" fmla="*/ 409285 h 409285"/>
                <a:gd name="connsiteX1" fmla="*/ 264880 w 1133880"/>
                <a:gd name="connsiteY1" fmla="*/ 305 h 409285"/>
                <a:gd name="connsiteX2" fmla="*/ 1133565 w 1133880"/>
                <a:gd name="connsiteY2" fmla="*/ 0 h 409285"/>
                <a:gd name="connsiteX3" fmla="*/ 1133880 w 1133880"/>
                <a:gd name="connsiteY3" fmla="*/ 296753 h 409285"/>
                <a:gd name="connsiteX4" fmla="*/ 996047 w 1133880"/>
                <a:gd name="connsiteY4" fmla="*/ 386622 h 409285"/>
                <a:gd name="connsiteX5" fmla="*/ 908444 w 1133880"/>
                <a:gd name="connsiteY5" fmla="*/ 409047 h 409285"/>
                <a:gd name="connsiteX6" fmla="*/ 35414 w 1133880"/>
                <a:gd name="connsiteY6" fmla="*/ 409285 h 409285"/>
                <a:gd name="connsiteX0" fmla="*/ 131824 w 967176"/>
                <a:gd name="connsiteY0" fmla="*/ 409285 h 409285"/>
                <a:gd name="connsiteX1" fmla="*/ 98176 w 967176"/>
                <a:gd name="connsiteY1" fmla="*/ 305 h 409285"/>
                <a:gd name="connsiteX2" fmla="*/ 966861 w 967176"/>
                <a:gd name="connsiteY2" fmla="*/ 0 h 409285"/>
                <a:gd name="connsiteX3" fmla="*/ 967176 w 967176"/>
                <a:gd name="connsiteY3" fmla="*/ 296753 h 409285"/>
                <a:gd name="connsiteX4" fmla="*/ 829343 w 967176"/>
                <a:gd name="connsiteY4" fmla="*/ 386622 h 409285"/>
                <a:gd name="connsiteX5" fmla="*/ 741740 w 967176"/>
                <a:gd name="connsiteY5" fmla="*/ 409047 h 409285"/>
                <a:gd name="connsiteX6" fmla="*/ 131824 w 967176"/>
                <a:gd name="connsiteY6" fmla="*/ 409285 h 409285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47685 w 883037"/>
                <a:gd name="connsiteY0" fmla="*/ 409893 h 409893"/>
                <a:gd name="connsiteX1" fmla="*/ 46037 w 883037"/>
                <a:gd name="connsiteY1" fmla="*/ 0 h 409893"/>
                <a:gd name="connsiteX2" fmla="*/ 882722 w 883037"/>
                <a:gd name="connsiteY2" fmla="*/ 608 h 409893"/>
                <a:gd name="connsiteX3" fmla="*/ 883037 w 883037"/>
                <a:gd name="connsiteY3" fmla="*/ 297361 h 409893"/>
                <a:gd name="connsiteX4" fmla="*/ 745204 w 883037"/>
                <a:gd name="connsiteY4" fmla="*/ 387230 h 409893"/>
                <a:gd name="connsiteX5" fmla="*/ 657601 w 883037"/>
                <a:gd name="connsiteY5" fmla="*/ 409655 h 409893"/>
                <a:gd name="connsiteX6" fmla="*/ 47685 w 883037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  <a:gd name="connsiteX0" fmla="*/ 0 w 835352"/>
                <a:gd name="connsiteY0" fmla="*/ 409286 h 409286"/>
                <a:gd name="connsiteX1" fmla="*/ 483 w 835352"/>
                <a:gd name="connsiteY1" fmla="*/ 98407 h 409286"/>
                <a:gd name="connsiteX2" fmla="*/ 835037 w 835352"/>
                <a:gd name="connsiteY2" fmla="*/ 1 h 409286"/>
                <a:gd name="connsiteX3" fmla="*/ 835352 w 835352"/>
                <a:gd name="connsiteY3" fmla="*/ 296754 h 409286"/>
                <a:gd name="connsiteX4" fmla="*/ 697519 w 835352"/>
                <a:gd name="connsiteY4" fmla="*/ 386623 h 409286"/>
                <a:gd name="connsiteX5" fmla="*/ 609916 w 835352"/>
                <a:gd name="connsiteY5" fmla="*/ 409048 h 409286"/>
                <a:gd name="connsiteX6" fmla="*/ 0 w 835352"/>
                <a:gd name="connsiteY6" fmla="*/ 409286 h 409286"/>
                <a:gd name="connsiteX0" fmla="*/ 638 w 835990"/>
                <a:gd name="connsiteY0" fmla="*/ 409286 h 409286"/>
                <a:gd name="connsiteX1" fmla="*/ 0 w 835990"/>
                <a:gd name="connsiteY1" fmla="*/ 100135 h 409286"/>
                <a:gd name="connsiteX2" fmla="*/ 835675 w 835990"/>
                <a:gd name="connsiteY2" fmla="*/ 1 h 409286"/>
                <a:gd name="connsiteX3" fmla="*/ 835990 w 835990"/>
                <a:gd name="connsiteY3" fmla="*/ 296754 h 409286"/>
                <a:gd name="connsiteX4" fmla="*/ 698157 w 835990"/>
                <a:gd name="connsiteY4" fmla="*/ 386623 h 409286"/>
                <a:gd name="connsiteX5" fmla="*/ 610554 w 835990"/>
                <a:gd name="connsiteY5" fmla="*/ 409048 h 409286"/>
                <a:gd name="connsiteX6" fmla="*/ 638 w 835990"/>
                <a:gd name="connsiteY6" fmla="*/ 409286 h 409286"/>
                <a:gd name="connsiteX0" fmla="*/ 638 w 835990"/>
                <a:gd name="connsiteY0" fmla="*/ 310818 h 310818"/>
                <a:gd name="connsiteX1" fmla="*/ 0 w 835990"/>
                <a:gd name="connsiteY1" fmla="*/ 1667 h 310818"/>
                <a:gd name="connsiteX2" fmla="*/ 835675 w 835990"/>
                <a:gd name="connsiteY2" fmla="*/ 0 h 310818"/>
                <a:gd name="connsiteX3" fmla="*/ 835990 w 835990"/>
                <a:gd name="connsiteY3" fmla="*/ 198286 h 310818"/>
                <a:gd name="connsiteX4" fmla="*/ 698157 w 835990"/>
                <a:gd name="connsiteY4" fmla="*/ 288155 h 310818"/>
                <a:gd name="connsiteX5" fmla="*/ 610554 w 835990"/>
                <a:gd name="connsiteY5" fmla="*/ 310580 h 310818"/>
                <a:gd name="connsiteX6" fmla="*/ 638 w 835990"/>
                <a:gd name="connsiteY6" fmla="*/ 310818 h 310818"/>
                <a:gd name="connsiteX0" fmla="*/ 638 w 835990"/>
                <a:gd name="connsiteY0" fmla="*/ 310818 h 310818"/>
                <a:gd name="connsiteX1" fmla="*/ 0 w 835990"/>
                <a:gd name="connsiteY1" fmla="*/ 803 h 310818"/>
                <a:gd name="connsiteX2" fmla="*/ 835675 w 835990"/>
                <a:gd name="connsiteY2" fmla="*/ 0 h 310818"/>
                <a:gd name="connsiteX3" fmla="*/ 835990 w 835990"/>
                <a:gd name="connsiteY3" fmla="*/ 198286 h 310818"/>
                <a:gd name="connsiteX4" fmla="*/ 698157 w 835990"/>
                <a:gd name="connsiteY4" fmla="*/ 288155 h 310818"/>
                <a:gd name="connsiteX5" fmla="*/ 610554 w 835990"/>
                <a:gd name="connsiteY5" fmla="*/ 310580 h 310818"/>
                <a:gd name="connsiteX6" fmla="*/ 638 w 835990"/>
                <a:gd name="connsiteY6" fmla="*/ 310818 h 310818"/>
                <a:gd name="connsiteX0" fmla="*/ 638 w 835990"/>
                <a:gd name="connsiteY0" fmla="*/ 310818 h 310818"/>
                <a:gd name="connsiteX1" fmla="*/ 0 w 835990"/>
                <a:gd name="connsiteY1" fmla="*/ 803 h 310818"/>
                <a:gd name="connsiteX2" fmla="*/ 835675 w 835990"/>
                <a:gd name="connsiteY2" fmla="*/ 0 h 310818"/>
                <a:gd name="connsiteX3" fmla="*/ 835990 w 835990"/>
                <a:gd name="connsiteY3" fmla="*/ 198286 h 310818"/>
                <a:gd name="connsiteX4" fmla="*/ 698157 w 835990"/>
                <a:gd name="connsiteY4" fmla="*/ 288155 h 310818"/>
                <a:gd name="connsiteX5" fmla="*/ 610554 w 835990"/>
                <a:gd name="connsiteY5" fmla="*/ 310580 h 310818"/>
                <a:gd name="connsiteX6" fmla="*/ 638 w 835990"/>
                <a:gd name="connsiteY6" fmla="*/ 310818 h 310818"/>
                <a:gd name="connsiteX0" fmla="*/ 1759 w 837111"/>
                <a:gd name="connsiteY0" fmla="*/ 310818 h 310818"/>
                <a:gd name="connsiteX1" fmla="*/ 0 w 837111"/>
                <a:gd name="connsiteY1" fmla="*/ 803 h 310818"/>
                <a:gd name="connsiteX2" fmla="*/ 836796 w 837111"/>
                <a:gd name="connsiteY2" fmla="*/ 0 h 310818"/>
                <a:gd name="connsiteX3" fmla="*/ 837111 w 837111"/>
                <a:gd name="connsiteY3" fmla="*/ 198286 h 310818"/>
                <a:gd name="connsiteX4" fmla="*/ 699278 w 837111"/>
                <a:gd name="connsiteY4" fmla="*/ 288155 h 310818"/>
                <a:gd name="connsiteX5" fmla="*/ 611675 w 837111"/>
                <a:gd name="connsiteY5" fmla="*/ 310580 h 310818"/>
                <a:gd name="connsiteX6" fmla="*/ 1759 w 837111"/>
                <a:gd name="connsiteY6" fmla="*/ 310818 h 310818"/>
                <a:gd name="connsiteX0" fmla="*/ 1759 w 837111"/>
                <a:gd name="connsiteY0" fmla="*/ 310818 h 310818"/>
                <a:gd name="connsiteX1" fmla="*/ 0 w 837111"/>
                <a:gd name="connsiteY1" fmla="*/ 803 h 310818"/>
                <a:gd name="connsiteX2" fmla="*/ 836796 w 837111"/>
                <a:gd name="connsiteY2" fmla="*/ 0 h 310818"/>
                <a:gd name="connsiteX3" fmla="*/ 837111 w 837111"/>
                <a:gd name="connsiteY3" fmla="*/ 198286 h 310818"/>
                <a:gd name="connsiteX4" fmla="*/ 699278 w 837111"/>
                <a:gd name="connsiteY4" fmla="*/ 288155 h 310818"/>
                <a:gd name="connsiteX5" fmla="*/ 611675 w 837111"/>
                <a:gd name="connsiteY5" fmla="*/ 310580 h 310818"/>
                <a:gd name="connsiteX6" fmla="*/ 1759 w 837111"/>
                <a:gd name="connsiteY6" fmla="*/ 310818 h 310818"/>
                <a:gd name="connsiteX0" fmla="*/ 1759 w 837111"/>
                <a:gd name="connsiteY0" fmla="*/ 310818 h 310818"/>
                <a:gd name="connsiteX1" fmla="*/ 0 w 837111"/>
                <a:gd name="connsiteY1" fmla="*/ 803 h 310818"/>
                <a:gd name="connsiteX2" fmla="*/ 836796 w 837111"/>
                <a:gd name="connsiteY2" fmla="*/ 0 h 310818"/>
                <a:gd name="connsiteX3" fmla="*/ 837111 w 837111"/>
                <a:gd name="connsiteY3" fmla="*/ 198286 h 310818"/>
                <a:gd name="connsiteX4" fmla="*/ 699278 w 837111"/>
                <a:gd name="connsiteY4" fmla="*/ 288155 h 310818"/>
                <a:gd name="connsiteX5" fmla="*/ 611675 w 837111"/>
                <a:gd name="connsiteY5" fmla="*/ 310580 h 310818"/>
                <a:gd name="connsiteX6" fmla="*/ 1759 w 837111"/>
                <a:gd name="connsiteY6" fmla="*/ 310818 h 310818"/>
                <a:gd name="connsiteX0" fmla="*/ 1759 w 837111"/>
                <a:gd name="connsiteY0" fmla="*/ 310818 h 310818"/>
                <a:gd name="connsiteX1" fmla="*/ 0 w 837111"/>
                <a:gd name="connsiteY1" fmla="*/ 803 h 310818"/>
                <a:gd name="connsiteX2" fmla="*/ 836796 w 837111"/>
                <a:gd name="connsiteY2" fmla="*/ 0 h 310818"/>
                <a:gd name="connsiteX3" fmla="*/ 837111 w 837111"/>
                <a:gd name="connsiteY3" fmla="*/ 198286 h 310818"/>
                <a:gd name="connsiteX4" fmla="*/ 699278 w 837111"/>
                <a:gd name="connsiteY4" fmla="*/ 288155 h 310818"/>
                <a:gd name="connsiteX5" fmla="*/ 611675 w 837111"/>
                <a:gd name="connsiteY5" fmla="*/ 310580 h 310818"/>
                <a:gd name="connsiteX6" fmla="*/ 1759 w 837111"/>
                <a:gd name="connsiteY6" fmla="*/ 310818 h 310818"/>
                <a:gd name="connsiteX0" fmla="*/ 427 w 837111"/>
                <a:gd name="connsiteY0" fmla="*/ 310818 h 310818"/>
                <a:gd name="connsiteX1" fmla="*/ 0 w 837111"/>
                <a:gd name="connsiteY1" fmla="*/ 803 h 310818"/>
                <a:gd name="connsiteX2" fmla="*/ 836796 w 837111"/>
                <a:gd name="connsiteY2" fmla="*/ 0 h 310818"/>
                <a:gd name="connsiteX3" fmla="*/ 837111 w 837111"/>
                <a:gd name="connsiteY3" fmla="*/ 198286 h 310818"/>
                <a:gd name="connsiteX4" fmla="*/ 699278 w 837111"/>
                <a:gd name="connsiteY4" fmla="*/ 288155 h 310818"/>
                <a:gd name="connsiteX5" fmla="*/ 611675 w 837111"/>
                <a:gd name="connsiteY5" fmla="*/ 310580 h 310818"/>
                <a:gd name="connsiteX6" fmla="*/ 427 w 837111"/>
                <a:gd name="connsiteY6" fmla="*/ 310818 h 310818"/>
                <a:gd name="connsiteX0" fmla="*/ 427 w 837111"/>
                <a:gd name="connsiteY0" fmla="*/ 310818 h 310818"/>
                <a:gd name="connsiteX1" fmla="*/ 0 w 837111"/>
                <a:gd name="connsiteY1" fmla="*/ 803 h 310818"/>
                <a:gd name="connsiteX2" fmla="*/ 836796 w 837111"/>
                <a:gd name="connsiteY2" fmla="*/ 0 h 310818"/>
                <a:gd name="connsiteX3" fmla="*/ 837111 w 837111"/>
                <a:gd name="connsiteY3" fmla="*/ 198286 h 310818"/>
                <a:gd name="connsiteX4" fmla="*/ 699278 w 837111"/>
                <a:gd name="connsiteY4" fmla="*/ 288155 h 310818"/>
                <a:gd name="connsiteX5" fmla="*/ 611675 w 837111"/>
                <a:gd name="connsiteY5" fmla="*/ 310580 h 310818"/>
                <a:gd name="connsiteX6" fmla="*/ 427 w 837111"/>
                <a:gd name="connsiteY6" fmla="*/ 310818 h 310818"/>
                <a:gd name="connsiteX0" fmla="*/ 16 w 836700"/>
                <a:gd name="connsiteY0" fmla="*/ 310818 h 310818"/>
                <a:gd name="connsiteX1" fmla="*/ 33 w 836700"/>
                <a:gd name="connsiteY1" fmla="*/ 461 h 310818"/>
                <a:gd name="connsiteX2" fmla="*/ 836385 w 836700"/>
                <a:gd name="connsiteY2" fmla="*/ 0 h 310818"/>
                <a:gd name="connsiteX3" fmla="*/ 836700 w 836700"/>
                <a:gd name="connsiteY3" fmla="*/ 198286 h 310818"/>
                <a:gd name="connsiteX4" fmla="*/ 698867 w 836700"/>
                <a:gd name="connsiteY4" fmla="*/ 288155 h 310818"/>
                <a:gd name="connsiteX5" fmla="*/ 611264 w 836700"/>
                <a:gd name="connsiteY5" fmla="*/ 310580 h 310818"/>
                <a:gd name="connsiteX6" fmla="*/ 16 w 836700"/>
                <a:gd name="connsiteY6" fmla="*/ 310818 h 310818"/>
                <a:gd name="connsiteX0" fmla="*/ 92 w 836776"/>
                <a:gd name="connsiteY0" fmla="*/ 310818 h 310818"/>
                <a:gd name="connsiteX1" fmla="*/ 109 w 836776"/>
                <a:gd name="connsiteY1" fmla="*/ 461 h 310818"/>
                <a:gd name="connsiteX2" fmla="*/ 836461 w 836776"/>
                <a:gd name="connsiteY2" fmla="*/ 0 h 310818"/>
                <a:gd name="connsiteX3" fmla="*/ 836776 w 836776"/>
                <a:gd name="connsiteY3" fmla="*/ 198286 h 310818"/>
                <a:gd name="connsiteX4" fmla="*/ 698943 w 836776"/>
                <a:gd name="connsiteY4" fmla="*/ 288155 h 310818"/>
                <a:gd name="connsiteX5" fmla="*/ 611340 w 836776"/>
                <a:gd name="connsiteY5" fmla="*/ 310580 h 310818"/>
                <a:gd name="connsiteX6" fmla="*/ 92 w 836776"/>
                <a:gd name="connsiteY6" fmla="*/ 310818 h 31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6776" h="310818">
                  <a:moveTo>
                    <a:pt x="92" y="310818"/>
                  </a:moveTo>
                  <a:cubicBezTo>
                    <a:pt x="-122" y="155810"/>
                    <a:pt x="100" y="155639"/>
                    <a:pt x="109" y="461"/>
                  </a:cubicBezTo>
                  <a:lnTo>
                    <a:pt x="836461" y="0"/>
                  </a:lnTo>
                  <a:cubicBezTo>
                    <a:pt x="836618" y="148376"/>
                    <a:pt x="836773" y="50028"/>
                    <a:pt x="836776" y="198286"/>
                  </a:cubicBezTo>
                  <a:lnTo>
                    <a:pt x="698943" y="288155"/>
                  </a:lnTo>
                  <a:cubicBezTo>
                    <a:pt x="677690" y="299961"/>
                    <a:pt x="653597" y="311142"/>
                    <a:pt x="611340" y="310580"/>
                  </a:cubicBezTo>
                  <a:lnTo>
                    <a:pt x="92" y="310818"/>
                  </a:lnTo>
                  <a:close/>
                </a:path>
              </a:pathLst>
            </a:custGeom>
            <a:gradFill>
              <a:gsLst>
                <a:gs pos="0">
                  <a:srgbClr val="6F2C31"/>
                </a:gs>
                <a:gs pos="98000">
                  <a:srgbClr val="9E3A3B"/>
                </a:gs>
              </a:gsLst>
              <a:lin ang="132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ttangolo 5">
              <a:extLst>
                <a:ext uri="{FF2B5EF4-FFF2-40B4-BE49-F238E27FC236}">
                  <a16:creationId xmlns:a16="http://schemas.microsoft.com/office/drawing/2014/main" xmlns="" id="{3253CEA2-C9E2-D949-83EA-BB8496DD50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40582" y="3520446"/>
              <a:ext cx="1696190" cy="779517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6480 w 1098484"/>
                <a:gd name="connsiteY8" fmla="*/ 23539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0715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714 w 1098484"/>
                <a:gd name="connsiteY0" fmla="*/ 111747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0" fmla="*/ 36065 w 1134531"/>
                <a:gd name="connsiteY0" fmla="*/ 409285 h 409285"/>
                <a:gd name="connsiteX1" fmla="*/ 262321 w 1134531"/>
                <a:gd name="connsiteY1" fmla="*/ 305 h 409285"/>
                <a:gd name="connsiteX2" fmla="*/ 1134216 w 1134531"/>
                <a:gd name="connsiteY2" fmla="*/ 0 h 409285"/>
                <a:gd name="connsiteX3" fmla="*/ 1134531 w 1134531"/>
                <a:gd name="connsiteY3" fmla="*/ 296753 h 409285"/>
                <a:gd name="connsiteX4" fmla="*/ 997982 w 1134531"/>
                <a:gd name="connsiteY4" fmla="*/ 388170 h 409285"/>
                <a:gd name="connsiteX5" fmla="*/ 909095 w 1134531"/>
                <a:gd name="connsiteY5" fmla="*/ 409047 h 409285"/>
                <a:gd name="connsiteX6" fmla="*/ 36065 w 1134531"/>
                <a:gd name="connsiteY6" fmla="*/ 409285 h 409285"/>
                <a:gd name="connsiteX0" fmla="*/ 0 w 1098466"/>
                <a:gd name="connsiteY0" fmla="*/ 409285 h 409285"/>
                <a:gd name="connsiteX1" fmla="*/ 226256 w 1098466"/>
                <a:gd name="connsiteY1" fmla="*/ 305 h 409285"/>
                <a:gd name="connsiteX2" fmla="*/ 1098151 w 1098466"/>
                <a:gd name="connsiteY2" fmla="*/ 0 h 409285"/>
                <a:gd name="connsiteX3" fmla="*/ 1098466 w 1098466"/>
                <a:gd name="connsiteY3" fmla="*/ 296753 h 409285"/>
                <a:gd name="connsiteX4" fmla="*/ 961917 w 1098466"/>
                <a:gd name="connsiteY4" fmla="*/ 388170 h 409285"/>
                <a:gd name="connsiteX5" fmla="*/ 873030 w 1098466"/>
                <a:gd name="connsiteY5" fmla="*/ 409047 h 409285"/>
                <a:gd name="connsiteX6" fmla="*/ 0 w 1098466"/>
                <a:gd name="connsiteY6" fmla="*/ 409285 h 409285"/>
                <a:gd name="connsiteX0" fmla="*/ 96829 w 927781"/>
                <a:gd name="connsiteY0" fmla="*/ 409285 h 409285"/>
                <a:gd name="connsiteX1" fmla="*/ 55571 w 927781"/>
                <a:gd name="connsiteY1" fmla="*/ 305 h 409285"/>
                <a:gd name="connsiteX2" fmla="*/ 927466 w 927781"/>
                <a:gd name="connsiteY2" fmla="*/ 0 h 409285"/>
                <a:gd name="connsiteX3" fmla="*/ 927781 w 927781"/>
                <a:gd name="connsiteY3" fmla="*/ 296753 h 409285"/>
                <a:gd name="connsiteX4" fmla="*/ 791232 w 927781"/>
                <a:gd name="connsiteY4" fmla="*/ 388170 h 409285"/>
                <a:gd name="connsiteX5" fmla="*/ 702345 w 927781"/>
                <a:gd name="connsiteY5" fmla="*/ 409047 h 409285"/>
                <a:gd name="connsiteX6" fmla="*/ 96829 w 927781"/>
                <a:gd name="connsiteY6" fmla="*/ 409285 h 409285"/>
                <a:gd name="connsiteX0" fmla="*/ 50395 w 881347"/>
                <a:gd name="connsiteY0" fmla="*/ 409285 h 409285"/>
                <a:gd name="connsiteX1" fmla="*/ 63379 w 881347"/>
                <a:gd name="connsiteY1" fmla="*/ 305 h 409285"/>
                <a:gd name="connsiteX2" fmla="*/ 881032 w 881347"/>
                <a:gd name="connsiteY2" fmla="*/ 0 h 409285"/>
                <a:gd name="connsiteX3" fmla="*/ 881347 w 881347"/>
                <a:gd name="connsiteY3" fmla="*/ 296753 h 409285"/>
                <a:gd name="connsiteX4" fmla="*/ 744798 w 881347"/>
                <a:gd name="connsiteY4" fmla="*/ 388170 h 409285"/>
                <a:gd name="connsiteX5" fmla="*/ 655911 w 881347"/>
                <a:gd name="connsiteY5" fmla="*/ 409047 h 409285"/>
                <a:gd name="connsiteX6" fmla="*/ 50395 w 881347"/>
                <a:gd name="connsiteY6" fmla="*/ 409285 h 409285"/>
                <a:gd name="connsiteX0" fmla="*/ 0 w 830952"/>
                <a:gd name="connsiteY0" fmla="*/ 409285 h 409285"/>
                <a:gd name="connsiteX1" fmla="*/ 12984 w 830952"/>
                <a:gd name="connsiteY1" fmla="*/ 305 h 409285"/>
                <a:gd name="connsiteX2" fmla="*/ 830637 w 830952"/>
                <a:gd name="connsiteY2" fmla="*/ 0 h 409285"/>
                <a:gd name="connsiteX3" fmla="*/ 830952 w 830952"/>
                <a:gd name="connsiteY3" fmla="*/ 296753 h 409285"/>
                <a:gd name="connsiteX4" fmla="*/ 694403 w 830952"/>
                <a:gd name="connsiteY4" fmla="*/ 388170 h 409285"/>
                <a:gd name="connsiteX5" fmla="*/ 605516 w 830952"/>
                <a:gd name="connsiteY5" fmla="*/ 409047 h 409285"/>
                <a:gd name="connsiteX6" fmla="*/ 0 w 830952"/>
                <a:gd name="connsiteY6" fmla="*/ 409285 h 409285"/>
                <a:gd name="connsiteX0" fmla="*/ 0 w 830952"/>
                <a:gd name="connsiteY0" fmla="*/ 409285 h 409285"/>
                <a:gd name="connsiteX1" fmla="*/ 12984 w 830952"/>
                <a:gd name="connsiteY1" fmla="*/ 305 h 409285"/>
                <a:gd name="connsiteX2" fmla="*/ 830637 w 830952"/>
                <a:gd name="connsiteY2" fmla="*/ 0 h 409285"/>
                <a:gd name="connsiteX3" fmla="*/ 830952 w 830952"/>
                <a:gd name="connsiteY3" fmla="*/ 296753 h 409285"/>
                <a:gd name="connsiteX4" fmla="*/ 694403 w 830952"/>
                <a:gd name="connsiteY4" fmla="*/ 388170 h 409285"/>
                <a:gd name="connsiteX5" fmla="*/ 605516 w 830952"/>
                <a:gd name="connsiteY5" fmla="*/ 409047 h 409285"/>
                <a:gd name="connsiteX6" fmla="*/ 0 w 830952"/>
                <a:gd name="connsiteY6" fmla="*/ 409285 h 409285"/>
                <a:gd name="connsiteX0" fmla="*/ 0 w 830641"/>
                <a:gd name="connsiteY0" fmla="*/ 409285 h 409285"/>
                <a:gd name="connsiteX1" fmla="*/ 12984 w 830641"/>
                <a:gd name="connsiteY1" fmla="*/ 305 h 409285"/>
                <a:gd name="connsiteX2" fmla="*/ 830637 w 830641"/>
                <a:gd name="connsiteY2" fmla="*/ 0 h 409285"/>
                <a:gd name="connsiteX3" fmla="*/ 826779 w 830641"/>
                <a:gd name="connsiteY3" fmla="*/ 295979 h 409285"/>
                <a:gd name="connsiteX4" fmla="*/ 694403 w 830641"/>
                <a:gd name="connsiteY4" fmla="*/ 388170 h 409285"/>
                <a:gd name="connsiteX5" fmla="*/ 605516 w 830641"/>
                <a:gd name="connsiteY5" fmla="*/ 409047 h 409285"/>
                <a:gd name="connsiteX6" fmla="*/ 0 w 830641"/>
                <a:gd name="connsiteY6" fmla="*/ 409285 h 409285"/>
                <a:gd name="connsiteX0" fmla="*/ 0 w 827137"/>
                <a:gd name="connsiteY0" fmla="*/ 408980 h 408980"/>
                <a:gd name="connsiteX1" fmla="*/ 12984 w 827137"/>
                <a:gd name="connsiteY1" fmla="*/ 0 h 408980"/>
                <a:gd name="connsiteX2" fmla="*/ 827106 w 827137"/>
                <a:gd name="connsiteY2" fmla="*/ 2792 h 408980"/>
                <a:gd name="connsiteX3" fmla="*/ 826779 w 827137"/>
                <a:gd name="connsiteY3" fmla="*/ 295674 h 408980"/>
                <a:gd name="connsiteX4" fmla="*/ 694403 w 827137"/>
                <a:gd name="connsiteY4" fmla="*/ 387865 h 408980"/>
                <a:gd name="connsiteX5" fmla="*/ 605516 w 827137"/>
                <a:gd name="connsiteY5" fmla="*/ 408742 h 408980"/>
                <a:gd name="connsiteX6" fmla="*/ 0 w 827137"/>
                <a:gd name="connsiteY6" fmla="*/ 408980 h 408980"/>
                <a:gd name="connsiteX0" fmla="*/ 0 w 827137"/>
                <a:gd name="connsiteY0" fmla="*/ 406400 h 406400"/>
                <a:gd name="connsiteX1" fmla="*/ 8490 w 827137"/>
                <a:gd name="connsiteY1" fmla="*/ 0 h 406400"/>
                <a:gd name="connsiteX2" fmla="*/ 827106 w 827137"/>
                <a:gd name="connsiteY2" fmla="*/ 212 h 406400"/>
                <a:gd name="connsiteX3" fmla="*/ 826779 w 827137"/>
                <a:gd name="connsiteY3" fmla="*/ 293094 h 406400"/>
                <a:gd name="connsiteX4" fmla="*/ 694403 w 827137"/>
                <a:gd name="connsiteY4" fmla="*/ 385285 h 406400"/>
                <a:gd name="connsiteX5" fmla="*/ 605516 w 827137"/>
                <a:gd name="connsiteY5" fmla="*/ 406162 h 406400"/>
                <a:gd name="connsiteX6" fmla="*/ 0 w 827137"/>
                <a:gd name="connsiteY6" fmla="*/ 406400 h 406400"/>
                <a:gd name="connsiteX0" fmla="*/ 1462 w 818647"/>
                <a:gd name="connsiteY0" fmla="*/ 403562 h 406185"/>
                <a:gd name="connsiteX1" fmla="*/ 0 w 818647"/>
                <a:gd name="connsiteY1" fmla="*/ 0 h 406185"/>
                <a:gd name="connsiteX2" fmla="*/ 818616 w 818647"/>
                <a:gd name="connsiteY2" fmla="*/ 212 h 406185"/>
                <a:gd name="connsiteX3" fmla="*/ 818289 w 818647"/>
                <a:gd name="connsiteY3" fmla="*/ 293094 h 406185"/>
                <a:gd name="connsiteX4" fmla="*/ 685913 w 818647"/>
                <a:gd name="connsiteY4" fmla="*/ 385285 h 406185"/>
                <a:gd name="connsiteX5" fmla="*/ 597026 w 818647"/>
                <a:gd name="connsiteY5" fmla="*/ 406162 h 406185"/>
                <a:gd name="connsiteX6" fmla="*/ 1462 w 818647"/>
                <a:gd name="connsiteY6" fmla="*/ 403562 h 406185"/>
                <a:gd name="connsiteX0" fmla="*/ 1462 w 818647"/>
                <a:gd name="connsiteY0" fmla="*/ 403562 h 403870"/>
                <a:gd name="connsiteX1" fmla="*/ 0 w 818647"/>
                <a:gd name="connsiteY1" fmla="*/ 0 h 403870"/>
                <a:gd name="connsiteX2" fmla="*/ 818616 w 818647"/>
                <a:gd name="connsiteY2" fmla="*/ 212 h 403870"/>
                <a:gd name="connsiteX3" fmla="*/ 818289 w 818647"/>
                <a:gd name="connsiteY3" fmla="*/ 293094 h 403870"/>
                <a:gd name="connsiteX4" fmla="*/ 685913 w 818647"/>
                <a:gd name="connsiteY4" fmla="*/ 385285 h 403870"/>
                <a:gd name="connsiteX5" fmla="*/ 597347 w 818647"/>
                <a:gd name="connsiteY5" fmla="*/ 403840 h 403870"/>
                <a:gd name="connsiteX6" fmla="*/ 1462 w 818647"/>
                <a:gd name="connsiteY6" fmla="*/ 403562 h 403870"/>
                <a:gd name="connsiteX0" fmla="*/ 1462 w 818647"/>
                <a:gd name="connsiteY0" fmla="*/ 403562 h 403864"/>
                <a:gd name="connsiteX1" fmla="*/ 0 w 818647"/>
                <a:gd name="connsiteY1" fmla="*/ 0 h 403864"/>
                <a:gd name="connsiteX2" fmla="*/ 818616 w 818647"/>
                <a:gd name="connsiteY2" fmla="*/ 212 h 403864"/>
                <a:gd name="connsiteX3" fmla="*/ 818289 w 818647"/>
                <a:gd name="connsiteY3" fmla="*/ 293094 h 403864"/>
                <a:gd name="connsiteX4" fmla="*/ 684950 w 818647"/>
                <a:gd name="connsiteY4" fmla="*/ 383479 h 403864"/>
                <a:gd name="connsiteX5" fmla="*/ 597347 w 818647"/>
                <a:gd name="connsiteY5" fmla="*/ 403840 h 403864"/>
                <a:gd name="connsiteX6" fmla="*/ 1462 w 818647"/>
                <a:gd name="connsiteY6" fmla="*/ 403562 h 403864"/>
                <a:gd name="connsiteX0" fmla="*/ 1462 w 818647"/>
                <a:gd name="connsiteY0" fmla="*/ 403562 h 403865"/>
                <a:gd name="connsiteX1" fmla="*/ 0 w 818647"/>
                <a:gd name="connsiteY1" fmla="*/ 0 h 403865"/>
                <a:gd name="connsiteX2" fmla="*/ 818616 w 818647"/>
                <a:gd name="connsiteY2" fmla="*/ 212 h 403865"/>
                <a:gd name="connsiteX3" fmla="*/ 818289 w 818647"/>
                <a:gd name="connsiteY3" fmla="*/ 293094 h 403865"/>
                <a:gd name="connsiteX4" fmla="*/ 683345 w 818647"/>
                <a:gd name="connsiteY4" fmla="*/ 383737 h 403865"/>
                <a:gd name="connsiteX5" fmla="*/ 597347 w 818647"/>
                <a:gd name="connsiteY5" fmla="*/ 403840 h 403865"/>
                <a:gd name="connsiteX6" fmla="*/ 1462 w 818647"/>
                <a:gd name="connsiteY6" fmla="*/ 403562 h 403865"/>
                <a:gd name="connsiteX0" fmla="*/ 1462 w 818647"/>
                <a:gd name="connsiteY0" fmla="*/ 403562 h 403866"/>
                <a:gd name="connsiteX1" fmla="*/ 0 w 818647"/>
                <a:gd name="connsiteY1" fmla="*/ 0 h 403866"/>
                <a:gd name="connsiteX2" fmla="*/ 818616 w 818647"/>
                <a:gd name="connsiteY2" fmla="*/ 212 h 403866"/>
                <a:gd name="connsiteX3" fmla="*/ 818289 w 818647"/>
                <a:gd name="connsiteY3" fmla="*/ 293094 h 403866"/>
                <a:gd name="connsiteX4" fmla="*/ 683345 w 818647"/>
                <a:gd name="connsiteY4" fmla="*/ 383737 h 403866"/>
                <a:gd name="connsiteX5" fmla="*/ 597347 w 818647"/>
                <a:gd name="connsiteY5" fmla="*/ 403840 h 403866"/>
                <a:gd name="connsiteX6" fmla="*/ 1462 w 818647"/>
                <a:gd name="connsiteY6" fmla="*/ 403562 h 403866"/>
                <a:gd name="connsiteX0" fmla="*/ 1462 w 818647"/>
                <a:gd name="connsiteY0" fmla="*/ 406750 h 407054"/>
                <a:gd name="connsiteX1" fmla="*/ 0 w 818647"/>
                <a:gd name="connsiteY1" fmla="*/ 3188 h 407054"/>
                <a:gd name="connsiteX2" fmla="*/ 818616 w 818647"/>
                <a:gd name="connsiteY2" fmla="*/ 0 h 407054"/>
                <a:gd name="connsiteX3" fmla="*/ 818289 w 818647"/>
                <a:gd name="connsiteY3" fmla="*/ 296282 h 407054"/>
                <a:gd name="connsiteX4" fmla="*/ 683345 w 818647"/>
                <a:gd name="connsiteY4" fmla="*/ 386925 h 407054"/>
                <a:gd name="connsiteX5" fmla="*/ 597347 w 818647"/>
                <a:gd name="connsiteY5" fmla="*/ 407028 h 407054"/>
                <a:gd name="connsiteX6" fmla="*/ 1462 w 818647"/>
                <a:gd name="connsiteY6" fmla="*/ 406750 h 407054"/>
                <a:gd name="connsiteX0" fmla="*/ 1462 w 818647"/>
                <a:gd name="connsiteY0" fmla="*/ 406962 h 407266"/>
                <a:gd name="connsiteX1" fmla="*/ 0 w 818647"/>
                <a:gd name="connsiteY1" fmla="*/ 0 h 407266"/>
                <a:gd name="connsiteX2" fmla="*/ 818616 w 818647"/>
                <a:gd name="connsiteY2" fmla="*/ 212 h 407266"/>
                <a:gd name="connsiteX3" fmla="*/ 818289 w 818647"/>
                <a:gd name="connsiteY3" fmla="*/ 296494 h 407266"/>
                <a:gd name="connsiteX4" fmla="*/ 683345 w 818647"/>
                <a:gd name="connsiteY4" fmla="*/ 387137 h 407266"/>
                <a:gd name="connsiteX5" fmla="*/ 597347 w 818647"/>
                <a:gd name="connsiteY5" fmla="*/ 407240 h 407266"/>
                <a:gd name="connsiteX6" fmla="*/ 1462 w 818647"/>
                <a:gd name="connsiteY6" fmla="*/ 406962 h 407266"/>
                <a:gd name="connsiteX0" fmla="*/ 1462 w 822519"/>
                <a:gd name="connsiteY0" fmla="*/ 406962 h 407266"/>
                <a:gd name="connsiteX1" fmla="*/ 0 w 822519"/>
                <a:gd name="connsiteY1" fmla="*/ 0 h 407266"/>
                <a:gd name="connsiteX2" fmla="*/ 818616 w 822519"/>
                <a:gd name="connsiteY2" fmla="*/ 212 h 407266"/>
                <a:gd name="connsiteX3" fmla="*/ 822519 w 822519"/>
                <a:gd name="connsiteY3" fmla="*/ 294227 h 407266"/>
                <a:gd name="connsiteX4" fmla="*/ 683345 w 822519"/>
                <a:gd name="connsiteY4" fmla="*/ 387137 h 407266"/>
                <a:gd name="connsiteX5" fmla="*/ 597347 w 822519"/>
                <a:gd name="connsiteY5" fmla="*/ 407240 h 407266"/>
                <a:gd name="connsiteX6" fmla="*/ 1462 w 822519"/>
                <a:gd name="connsiteY6" fmla="*/ 406962 h 407266"/>
                <a:gd name="connsiteX0" fmla="*/ 1462 w 822877"/>
                <a:gd name="connsiteY0" fmla="*/ 406962 h 407266"/>
                <a:gd name="connsiteX1" fmla="*/ 0 w 822877"/>
                <a:gd name="connsiteY1" fmla="*/ 0 h 407266"/>
                <a:gd name="connsiteX2" fmla="*/ 822846 w 822877"/>
                <a:gd name="connsiteY2" fmla="*/ 212 h 407266"/>
                <a:gd name="connsiteX3" fmla="*/ 822519 w 822877"/>
                <a:gd name="connsiteY3" fmla="*/ 294227 h 407266"/>
                <a:gd name="connsiteX4" fmla="*/ 683345 w 822877"/>
                <a:gd name="connsiteY4" fmla="*/ 387137 h 407266"/>
                <a:gd name="connsiteX5" fmla="*/ 597347 w 822877"/>
                <a:gd name="connsiteY5" fmla="*/ 407240 h 407266"/>
                <a:gd name="connsiteX6" fmla="*/ 1462 w 822877"/>
                <a:gd name="connsiteY6" fmla="*/ 406962 h 407266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3345 w 822877"/>
                <a:gd name="connsiteY4" fmla="*/ 387137 h 411495"/>
                <a:gd name="connsiteX5" fmla="*/ 597347 w 822877"/>
                <a:gd name="connsiteY5" fmla="*/ 407240 h 411495"/>
                <a:gd name="connsiteX6" fmla="*/ 1462 w 822877"/>
                <a:gd name="connsiteY6" fmla="*/ 411495 h 411495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3345 w 822877"/>
                <a:gd name="connsiteY4" fmla="*/ 387137 h 411495"/>
                <a:gd name="connsiteX5" fmla="*/ 597347 w 822877"/>
                <a:gd name="connsiteY5" fmla="*/ 410640 h 411495"/>
                <a:gd name="connsiteX6" fmla="*/ 1462 w 822877"/>
                <a:gd name="connsiteY6" fmla="*/ 411495 h 411495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7575 w 822877"/>
                <a:gd name="connsiteY4" fmla="*/ 388270 h 411495"/>
                <a:gd name="connsiteX5" fmla="*/ 597347 w 822877"/>
                <a:gd name="connsiteY5" fmla="*/ 410640 h 411495"/>
                <a:gd name="connsiteX6" fmla="*/ 1462 w 822877"/>
                <a:gd name="connsiteY6" fmla="*/ 411495 h 411495"/>
                <a:gd name="connsiteX0" fmla="*/ 5692 w 827107"/>
                <a:gd name="connsiteY0" fmla="*/ 411495 h 411495"/>
                <a:gd name="connsiteX1" fmla="*/ 0 w 827107"/>
                <a:gd name="connsiteY1" fmla="*/ 0 h 411495"/>
                <a:gd name="connsiteX2" fmla="*/ 827076 w 827107"/>
                <a:gd name="connsiteY2" fmla="*/ 212 h 411495"/>
                <a:gd name="connsiteX3" fmla="*/ 826749 w 827107"/>
                <a:gd name="connsiteY3" fmla="*/ 294227 h 411495"/>
                <a:gd name="connsiteX4" fmla="*/ 691805 w 827107"/>
                <a:gd name="connsiteY4" fmla="*/ 388270 h 411495"/>
                <a:gd name="connsiteX5" fmla="*/ 601577 w 827107"/>
                <a:gd name="connsiteY5" fmla="*/ 410640 h 411495"/>
                <a:gd name="connsiteX6" fmla="*/ 5692 w 827107"/>
                <a:gd name="connsiteY6" fmla="*/ 411495 h 411495"/>
                <a:gd name="connsiteX0" fmla="*/ 146 w 827201"/>
                <a:gd name="connsiteY0" fmla="*/ 412628 h 412628"/>
                <a:gd name="connsiteX1" fmla="*/ 94 w 827201"/>
                <a:gd name="connsiteY1" fmla="*/ 0 h 412628"/>
                <a:gd name="connsiteX2" fmla="*/ 827170 w 827201"/>
                <a:gd name="connsiteY2" fmla="*/ 212 h 412628"/>
                <a:gd name="connsiteX3" fmla="*/ 826843 w 827201"/>
                <a:gd name="connsiteY3" fmla="*/ 294227 h 412628"/>
                <a:gd name="connsiteX4" fmla="*/ 691899 w 827201"/>
                <a:gd name="connsiteY4" fmla="*/ 388270 h 412628"/>
                <a:gd name="connsiteX5" fmla="*/ 601671 w 827201"/>
                <a:gd name="connsiteY5" fmla="*/ 410640 h 412628"/>
                <a:gd name="connsiteX6" fmla="*/ 146 w 827201"/>
                <a:gd name="connsiteY6" fmla="*/ 412628 h 412628"/>
                <a:gd name="connsiteX0" fmla="*/ 75 w 827130"/>
                <a:gd name="connsiteY0" fmla="*/ 412416 h 412416"/>
                <a:gd name="connsiteX1" fmla="*/ 1190 w 827130"/>
                <a:gd name="connsiteY1" fmla="*/ 108553 h 412416"/>
                <a:gd name="connsiteX2" fmla="*/ 827099 w 827130"/>
                <a:gd name="connsiteY2" fmla="*/ 0 h 412416"/>
                <a:gd name="connsiteX3" fmla="*/ 826772 w 827130"/>
                <a:gd name="connsiteY3" fmla="*/ 294015 h 412416"/>
                <a:gd name="connsiteX4" fmla="*/ 691828 w 827130"/>
                <a:gd name="connsiteY4" fmla="*/ 388058 h 412416"/>
                <a:gd name="connsiteX5" fmla="*/ 601600 w 827130"/>
                <a:gd name="connsiteY5" fmla="*/ 410428 h 412416"/>
                <a:gd name="connsiteX6" fmla="*/ 75 w 827130"/>
                <a:gd name="connsiteY6" fmla="*/ 412416 h 412416"/>
                <a:gd name="connsiteX0" fmla="*/ 75 w 827130"/>
                <a:gd name="connsiteY0" fmla="*/ 305526 h 305526"/>
                <a:gd name="connsiteX1" fmla="*/ 1190 w 827130"/>
                <a:gd name="connsiteY1" fmla="*/ 1663 h 305526"/>
                <a:gd name="connsiteX2" fmla="*/ 827099 w 827130"/>
                <a:gd name="connsiteY2" fmla="*/ 0 h 305526"/>
                <a:gd name="connsiteX3" fmla="*/ 826772 w 827130"/>
                <a:gd name="connsiteY3" fmla="*/ 187125 h 305526"/>
                <a:gd name="connsiteX4" fmla="*/ 691828 w 827130"/>
                <a:gd name="connsiteY4" fmla="*/ 281168 h 305526"/>
                <a:gd name="connsiteX5" fmla="*/ 601600 w 827130"/>
                <a:gd name="connsiteY5" fmla="*/ 303538 h 305526"/>
                <a:gd name="connsiteX6" fmla="*/ 75 w 827130"/>
                <a:gd name="connsiteY6" fmla="*/ 305526 h 305526"/>
                <a:gd name="connsiteX0" fmla="*/ 75 w 827130"/>
                <a:gd name="connsiteY0" fmla="*/ 305526 h 305526"/>
                <a:gd name="connsiteX1" fmla="*/ 1190 w 827130"/>
                <a:gd name="connsiteY1" fmla="*/ 725 h 305526"/>
                <a:gd name="connsiteX2" fmla="*/ 827099 w 827130"/>
                <a:gd name="connsiteY2" fmla="*/ 0 h 305526"/>
                <a:gd name="connsiteX3" fmla="*/ 826772 w 827130"/>
                <a:gd name="connsiteY3" fmla="*/ 187125 h 305526"/>
                <a:gd name="connsiteX4" fmla="*/ 691828 w 827130"/>
                <a:gd name="connsiteY4" fmla="*/ 281168 h 305526"/>
                <a:gd name="connsiteX5" fmla="*/ 601600 w 827130"/>
                <a:gd name="connsiteY5" fmla="*/ 303538 h 305526"/>
                <a:gd name="connsiteX6" fmla="*/ 75 w 827130"/>
                <a:gd name="connsiteY6" fmla="*/ 305526 h 305526"/>
                <a:gd name="connsiteX0" fmla="*/ 75 w 827130"/>
                <a:gd name="connsiteY0" fmla="*/ 305526 h 305526"/>
                <a:gd name="connsiteX1" fmla="*/ 1190 w 827130"/>
                <a:gd name="connsiteY1" fmla="*/ 725 h 305526"/>
                <a:gd name="connsiteX2" fmla="*/ 827099 w 827130"/>
                <a:gd name="connsiteY2" fmla="*/ 0 h 305526"/>
                <a:gd name="connsiteX3" fmla="*/ 826772 w 827130"/>
                <a:gd name="connsiteY3" fmla="*/ 187125 h 305526"/>
                <a:gd name="connsiteX4" fmla="*/ 691828 w 827130"/>
                <a:gd name="connsiteY4" fmla="*/ 281168 h 305526"/>
                <a:gd name="connsiteX5" fmla="*/ 601600 w 827130"/>
                <a:gd name="connsiteY5" fmla="*/ 303538 h 305526"/>
                <a:gd name="connsiteX6" fmla="*/ 75 w 827130"/>
                <a:gd name="connsiteY6" fmla="*/ 305526 h 305526"/>
                <a:gd name="connsiteX0" fmla="*/ 75 w 827099"/>
                <a:gd name="connsiteY0" fmla="*/ 305526 h 305526"/>
                <a:gd name="connsiteX1" fmla="*/ 1190 w 827099"/>
                <a:gd name="connsiteY1" fmla="*/ 725 h 305526"/>
                <a:gd name="connsiteX2" fmla="*/ 827099 w 827099"/>
                <a:gd name="connsiteY2" fmla="*/ 0 h 305526"/>
                <a:gd name="connsiteX3" fmla="*/ 826772 w 827099"/>
                <a:gd name="connsiteY3" fmla="*/ 187125 h 305526"/>
                <a:gd name="connsiteX4" fmla="*/ 691828 w 827099"/>
                <a:gd name="connsiteY4" fmla="*/ 281168 h 305526"/>
                <a:gd name="connsiteX5" fmla="*/ 601600 w 827099"/>
                <a:gd name="connsiteY5" fmla="*/ 303538 h 305526"/>
                <a:gd name="connsiteX6" fmla="*/ 75 w 827099"/>
                <a:gd name="connsiteY6" fmla="*/ 305526 h 305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7099" h="305526">
                  <a:moveTo>
                    <a:pt x="75" y="305526"/>
                  </a:moveTo>
                  <a:cubicBezTo>
                    <a:pt x="-412" y="171005"/>
                    <a:pt x="1677" y="135246"/>
                    <a:pt x="1190" y="725"/>
                  </a:cubicBezTo>
                  <a:lnTo>
                    <a:pt x="827099" y="0"/>
                  </a:lnTo>
                  <a:cubicBezTo>
                    <a:pt x="826935" y="93562"/>
                    <a:pt x="826769" y="38867"/>
                    <a:pt x="826772" y="187125"/>
                  </a:cubicBezTo>
                  <a:lnTo>
                    <a:pt x="691828" y="281168"/>
                  </a:lnTo>
                  <a:cubicBezTo>
                    <a:pt x="671217" y="293490"/>
                    <a:pt x="643857" y="304100"/>
                    <a:pt x="601600" y="303538"/>
                  </a:cubicBezTo>
                  <a:lnTo>
                    <a:pt x="75" y="305526"/>
                  </a:lnTo>
                  <a:close/>
                </a:path>
              </a:pathLst>
            </a:custGeom>
            <a:gradFill>
              <a:gsLst>
                <a:gs pos="0">
                  <a:srgbClr val="6E2C31"/>
                </a:gs>
                <a:gs pos="98000">
                  <a:srgbClr val="A53C3D"/>
                </a:gs>
              </a:gsLst>
              <a:lin ang="27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xmlns="" id="{9B075FD1-FA56-FF4A-AEF8-E5D9739D7DB8}"/>
              </a:ext>
            </a:extLst>
          </p:cNvPr>
          <p:cNvGrpSpPr/>
          <p:nvPr/>
        </p:nvGrpSpPr>
        <p:grpSpPr>
          <a:xfrm>
            <a:off x="7934011" y="2647089"/>
            <a:ext cx="1884092" cy="908677"/>
            <a:chOff x="7529542" y="3477185"/>
            <a:chExt cx="1784929" cy="860852"/>
          </a:xfrm>
          <a:effectLst>
            <a:outerShdw blurRad="101600" dist="508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10" name="Rettangolo 5">
              <a:extLst>
                <a:ext uri="{FF2B5EF4-FFF2-40B4-BE49-F238E27FC236}">
                  <a16:creationId xmlns:a16="http://schemas.microsoft.com/office/drawing/2014/main" xmlns="" id="{64E8B098-6EA5-9A43-8C87-EA70873725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29542" y="3477185"/>
              <a:ext cx="1784929" cy="860852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714 w 1098484"/>
                <a:gd name="connsiteY0" fmla="*/ 112005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0" fmla="*/ 35414 w 1133880"/>
                <a:gd name="connsiteY0" fmla="*/ 409285 h 409285"/>
                <a:gd name="connsiteX1" fmla="*/ 264880 w 1133880"/>
                <a:gd name="connsiteY1" fmla="*/ 305 h 409285"/>
                <a:gd name="connsiteX2" fmla="*/ 1133565 w 1133880"/>
                <a:gd name="connsiteY2" fmla="*/ 0 h 409285"/>
                <a:gd name="connsiteX3" fmla="*/ 1133880 w 1133880"/>
                <a:gd name="connsiteY3" fmla="*/ 296753 h 409285"/>
                <a:gd name="connsiteX4" fmla="*/ 996047 w 1133880"/>
                <a:gd name="connsiteY4" fmla="*/ 386622 h 409285"/>
                <a:gd name="connsiteX5" fmla="*/ 908444 w 1133880"/>
                <a:gd name="connsiteY5" fmla="*/ 409047 h 409285"/>
                <a:gd name="connsiteX6" fmla="*/ 35414 w 1133880"/>
                <a:gd name="connsiteY6" fmla="*/ 409285 h 409285"/>
                <a:gd name="connsiteX0" fmla="*/ 131824 w 967176"/>
                <a:gd name="connsiteY0" fmla="*/ 409285 h 409285"/>
                <a:gd name="connsiteX1" fmla="*/ 98176 w 967176"/>
                <a:gd name="connsiteY1" fmla="*/ 305 h 409285"/>
                <a:gd name="connsiteX2" fmla="*/ 966861 w 967176"/>
                <a:gd name="connsiteY2" fmla="*/ 0 h 409285"/>
                <a:gd name="connsiteX3" fmla="*/ 967176 w 967176"/>
                <a:gd name="connsiteY3" fmla="*/ 296753 h 409285"/>
                <a:gd name="connsiteX4" fmla="*/ 829343 w 967176"/>
                <a:gd name="connsiteY4" fmla="*/ 386622 h 409285"/>
                <a:gd name="connsiteX5" fmla="*/ 741740 w 967176"/>
                <a:gd name="connsiteY5" fmla="*/ 409047 h 409285"/>
                <a:gd name="connsiteX6" fmla="*/ 131824 w 967176"/>
                <a:gd name="connsiteY6" fmla="*/ 409285 h 409285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47685 w 883037"/>
                <a:gd name="connsiteY0" fmla="*/ 409893 h 409893"/>
                <a:gd name="connsiteX1" fmla="*/ 46037 w 883037"/>
                <a:gd name="connsiteY1" fmla="*/ 0 h 409893"/>
                <a:gd name="connsiteX2" fmla="*/ 882722 w 883037"/>
                <a:gd name="connsiteY2" fmla="*/ 608 h 409893"/>
                <a:gd name="connsiteX3" fmla="*/ 883037 w 883037"/>
                <a:gd name="connsiteY3" fmla="*/ 297361 h 409893"/>
                <a:gd name="connsiteX4" fmla="*/ 745204 w 883037"/>
                <a:gd name="connsiteY4" fmla="*/ 387230 h 409893"/>
                <a:gd name="connsiteX5" fmla="*/ 657601 w 883037"/>
                <a:gd name="connsiteY5" fmla="*/ 409655 h 409893"/>
                <a:gd name="connsiteX6" fmla="*/ 47685 w 883037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  <a:gd name="connsiteX0" fmla="*/ 0 w 835352"/>
                <a:gd name="connsiteY0" fmla="*/ 409286 h 409286"/>
                <a:gd name="connsiteX1" fmla="*/ 483 w 835352"/>
                <a:gd name="connsiteY1" fmla="*/ 98407 h 409286"/>
                <a:gd name="connsiteX2" fmla="*/ 835037 w 835352"/>
                <a:gd name="connsiteY2" fmla="*/ 1 h 409286"/>
                <a:gd name="connsiteX3" fmla="*/ 835352 w 835352"/>
                <a:gd name="connsiteY3" fmla="*/ 296754 h 409286"/>
                <a:gd name="connsiteX4" fmla="*/ 697519 w 835352"/>
                <a:gd name="connsiteY4" fmla="*/ 386623 h 409286"/>
                <a:gd name="connsiteX5" fmla="*/ 609916 w 835352"/>
                <a:gd name="connsiteY5" fmla="*/ 409048 h 409286"/>
                <a:gd name="connsiteX6" fmla="*/ 0 w 835352"/>
                <a:gd name="connsiteY6" fmla="*/ 409286 h 409286"/>
                <a:gd name="connsiteX0" fmla="*/ 638 w 835990"/>
                <a:gd name="connsiteY0" fmla="*/ 409286 h 409286"/>
                <a:gd name="connsiteX1" fmla="*/ 0 w 835990"/>
                <a:gd name="connsiteY1" fmla="*/ 100135 h 409286"/>
                <a:gd name="connsiteX2" fmla="*/ 835675 w 835990"/>
                <a:gd name="connsiteY2" fmla="*/ 1 h 409286"/>
                <a:gd name="connsiteX3" fmla="*/ 835990 w 835990"/>
                <a:gd name="connsiteY3" fmla="*/ 296754 h 409286"/>
                <a:gd name="connsiteX4" fmla="*/ 698157 w 835990"/>
                <a:gd name="connsiteY4" fmla="*/ 386623 h 409286"/>
                <a:gd name="connsiteX5" fmla="*/ 610554 w 835990"/>
                <a:gd name="connsiteY5" fmla="*/ 409048 h 409286"/>
                <a:gd name="connsiteX6" fmla="*/ 638 w 835990"/>
                <a:gd name="connsiteY6" fmla="*/ 409286 h 409286"/>
                <a:gd name="connsiteX0" fmla="*/ 638 w 835990"/>
                <a:gd name="connsiteY0" fmla="*/ 310818 h 310818"/>
                <a:gd name="connsiteX1" fmla="*/ 0 w 835990"/>
                <a:gd name="connsiteY1" fmla="*/ 1667 h 310818"/>
                <a:gd name="connsiteX2" fmla="*/ 835675 w 835990"/>
                <a:gd name="connsiteY2" fmla="*/ 0 h 310818"/>
                <a:gd name="connsiteX3" fmla="*/ 835990 w 835990"/>
                <a:gd name="connsiteY3" fmla="*/ 198286 h 310818"/>
                <a:gd name="connsiteX4" fmla="*/ 698157 w 835990"/>
                <a:gd name="connsiteY4" fmla="*/ 288155 h 310818"/>
                <a:gd name="connsiteX5" fmla="*/ 610554 w 835990"/>
                <a:gd name="connsiteY5" fmla="*/ 310580 h 310818"/>
                <a:gd name="connsiteX6" fmla="*/ 638 w 835990"/>
                <a:gd name="connsiteY6" fmla="*/ 310818 h 310818"/>
                <a:gd name="connsiteX0" fmla="*/ 638 w 835990"/>
                <a:gd name="connsiteY0" fmla="*/ 310818 h 310818"/>
                <a:gd name="connsiteX1" fmla="*/ 0 w 835990"/>
                <a:gd name="connsiteY1" fmla="*/ 803 h 310818"/>
                <a:gd name="connsiteX2" fmla="*/ 835675 w 835990"/>
                <a:gd name="connsiteY2" fmla="*/ 0 h 310818"/>
                <a:gd name="connsiteX3" fmla="*/ 835990 w 835990"/>
                <a:gd name="connsiteY3" fmla="*/ 198286 h 310818"/>
                <a:gd name="connsiteX4" fmla="*/ 698157 w 835990"/>
                <a:gd name="connsiteY4" fmla="*/ 288155 h 310818"/>
                <a:gd name="connsiteX5" fmla="*/ 610554 w 835990"/>
                <a:gd name="connsiteY5" fmla="*/ 310580 h 310818"/>
                <a:gd name="connsiteX6" fmla="*/ 638 w 835990"/>
                <a:gd name="connsiteY6" fmla="*/ 310818 h 310818"/>
                <a:gd name="connsiteX0" fmla="*/ 638 w 835990"/>
                <a:gd name="connsiteY0" fmla="*/ 310818 h 310818"/>
                <a:gd name="connsiteX1" fmla="*/ 0 w 835990"/>
                <a:gd name="connsiteY1" fmla="*/ 803 h 310818"/>
                <a:gd name="connsiteX2" fmla="*/ 835675 w 835990"/>
                <a:gd name="connsiteY2" fmla="*/ 0 h 310818"/>
                <a:gd name="connsiteX3" fmla="*/ 835990 w 835990"/>
                <a:gd name="connsiteY3" fmla="*/ 198286 h 310818"/>
                <a:gd name="connsiteX4" fmla="*/ 698157 w 835990"/>
                <a:gd name="connsiteY4" fmla="*/ 288155 h 310818"/>
                <a:gd name="connsiteX5" fmla="*/ 610554 w 835990"/>
                <a:gd name="connsiteY5" fmla="*/ 310580 h 310818"/>
                <a:gd name="connsiteX6" fmla="*/ 638 w 835990"/>
                <a:gd name="connsiteY6" fmla="*/ 310818 h 310818"/>
                <a:gd name="connsiteX0" fmla="*/ 1759 w 837111"/>
                <a:gd name="connsiteY0" fmla="*/ 310818 h 310818"/>
                <a:gd name="connsiteX1" fmla="*/ 0 w 837111"/>
                <a:gd name="connsiteY1" fmla="*/ 803 h 310818"/>
                <a:gd name="connsiteX2" fmla="*/ 836796 w 837111"/>
                <a:gd name="connsiteY2" fmla="*/ 0 h 310818"/>
                <a:gd name="connsiteX3" fmla="*/ 837111 w 837111"/>
                <a:gd name="connsiteY3" fmla="*/ 198286 h 310818"/>
                <a:gd name="connsiteX4" fmla="*/ 699278 w 837111"/>
                <a:gd name="connsiteY4" fmla="*/ 288155 h 310818"/>
                <a:gd name="connsiteX5" fmla="*/ 611675 w 837111"/>
                <a:gd name="connsiteY5" fmla="*/ 310580 h 310818"/>
                <a:gd name="connsiteX6" fmla="*/ 1759 w 837111"/>
                <a:gd name="connsiteY6" fmla="*/ 310818 h 310818"/>
                <a:gd name="connsiteX0" fmla="*/ 1759 w 837111"/>
                <a:gd name="connsiteY0" fmla="*/ 310818 h 310818"/>
                <a:gd name="connsiteX1" fmla="*/ 0 w 837111"/>
                <a:gd name="connsiteY1" fmla="*/ 803 h 310818"/>
                <a:gd name="connsiteX2" fmla="*/ 836796 w 837111"/>
                <a:gd name="connsiteY2" fmla="*/ 0 h 310818"/>
                <a:gd name="connsiteX3" fmla="*/ 837111 w 837111"/>
                <a:gd name="connsiteY3" fmla="*/ 198286 h 310818"/>
                <a:gd name="connsiteX4" fmla="*/ 699278 w 837111"/>
                <a:gd name="connsiteY4" fmla="*/ 288155 h 310818"/>
                <a:gd name="connsiteX5" fmla="*/ 611675 w 837111"/>
                <a:gd name="connsiteY5" fmla="*/ 310580 h 310818"/>
                <a:gd name="connsiteX6" fmla="*/ 1759 w 837111"/>
                <a:gd name="connsiteY6" fmla="*/ 310818 h 310818"/>
                <a:gd name="connsiteX0" fmla="*/ 1759 w 837111"/>
                <a:gd name="connsiteY0" fmla="*/ 310818 h 310818"/>
                <a:gd name="connsiteX1" fmla="*/ 0 w 837111"/>
                <a:gd name="connsiteY1" fmla="*/ 803 h 310818"/>
                <a:gd name="connsiteX2" fmla="*/ 836796 w 837111"/>
                <a:gd name="connsiteY2" fmla="*/ 0 h 310818"/>
                <a:gd name="connsiteX3" fmla="*/ 837111 w 837111"/>
                <a:gd name="connsiteY3" fmla="*/ 198286 h 310818"/>
                <a:gd name="connsiteX4" fmla="*/ 699278 w 837111"/>
                <a:gd name="connsiteY4" fmla="*/ 288155 h 310818"/>
                <a:gd name="connsiteX5" fmla="*/ 611675 w 837111"/>
                <a:gd name="connsiteY5" fmla="*/ 310580 h 310818"/>
                <a:gd name="connsiteX6" fmla="*/ 1759 w 837111"/>
                <a:gd name="connsiteY6" fmla="*/ 310818 h 310818"/>
                <a:gd name="connsiteX0" fmla="*/ 1759 w 837111"/>
                <a:gd name="connsiteY0" fmla="*/ 310818 h 310818"/>
                <a:gd name="connsiteX1" fmla="*/ 0 w 837111"/>
                <a:gd name="connsiteY1" fmla="*/ 803 h 310818"/>
                <a:gd name="connsiteX2" fmla="*/ 836796 w 837111"/>
                <a:gd name="connsiteY2" fmla="*/ 0 h 310818"/>
                <a:gd name="connsiteX3" fmla="*/ 837111 w 837111"/>
                <a:gd name="connsiteY3" fmla="*/ 198286 h 310818"/>
                <a:gd name="connsiteX4" fmla="*/ 699278 w 837111"/>
                <a:gd name="connsiteY4" fmla="*/ 288155 h 310818"/>
                <a:gd name="connsiteX5" fmla="*/ 611675 w 837111"/>
                <a:gd name="connsiteY5" fmla="*/ 310580 h 310818"/>
                <a:gd name="connsiteX6" fmla="*/ 1759 w 837111"/>
                <a:gd name="connsiteY6" fmla="*/ 310818 h 310818"/>
                <a:gd name="connsiteX0" fmla="*/ 427 w 837111"/>
                <a:gd name="connsiteY0" fmla="*/ 310818 h 310818"/>
                <a:gd name="connsiteX1" fmla="*/ 0 w 837111"/>
                <a:gd name="connsiteY1" fmla="*/ 803 h 310818"/>
                <a:gd name="connsiteX2" fmla="*/ 836796 w 837111"/>
                <a:gd name="connsiteY2" fmla="*/ 0 h 310818"/>
                <a:gd name="connsiteX3" fmla="*/ 837111 w 837111"/>
                <a:gd name="connsiteY3" fmla="*/ 198286 h 310818"/>
                <a:gd name="connsiteX4" fmla="*/ 699278 w 837111"/>
                <a:gd name="connsiteY4" fmla="*/ 288155 h 310818"/>
                <a:gd name="connsiteX5" fmla="*/ 611675 w 837111"/>
                <a:gd name="connsiteY5" fmla="*/ 310580 h 310818"/>
                <a:gd name="connsiteX6" fmla="*/ 427 w 837111"/>
                <a:gd name="connsiteY6" fmla="*/ 310818 h 310818"/>
                <a:gd name="connsiteX0" fmla="*/ 427 w 837111"/>
                <a:gd name="connsiteY0" fmla="*/ 310818 h 310818"/>
                <a:gd name="connsiteX1" fmla="*/ 0 w 837111"/>
                <a:gd name="connsiteY1" fmla="*/ 803 h 310818"/>
                <a:gd name="connsiteX2" fmla="*/ 836796 w 837111"/>
                <a:gd name="connsiteY2" fmla="*/ 0 h 310818"/>
                <a:gd name="connsiteX3" fmla="*/ 837111 w 837111"/>
                <a:gd name="connsiteY3" fmla="*/ 198286 h 310818"/>
                <a:gd name="connsiteX4" fmla="*/ 699278 w 837111"/>
                <a:gd name="connsiteY4" fmla="*/ 288155 h 310818"/>
                <a:gd name="connsiteX5" fmla="*/ 611675 w 837111"/>
                <a:gd name="connsiteY5" fmla="*/ 310580 h 310818"/>
                <a:gd name="connsiteX6" fmla="*/ 427 w 837111"/>
                <a:gd name="connsiteY6" fmla="*/ 310818 h 310818"/>
                <a:gd name="connsiteX0" fmla="*/ 16 w 836700"/>
                <a:gd name="connsiteY0" fmla="*/ 310818 h 310818"/>
                <a:gd name="connsiteX1" fmla="*/ 33 w 836700"/>
                <a:gd name="connsiteY1" fmla="*/ 461 h 310818"/>
                <a:gd name="connsiteX2" fmla="*/ 836385 w 836700"/>
                <a:gd name="connsiteY2" fmla="*/ 0 h 310818"/>
                <a:gd name="connsiteX3" fmla="*/ 836700 w 836700"/>
                <a:gd name="connsiteY3" fmla="*/ 198286 h 310818"/>
                <a:gd name="connsiteX4" fmla="*/ 698867 w 836700"/>
                <a:gd name="connsiteY4" fmla="*/ 288155 h 310818"/>
                <a:gd name="connsiteX5" fmla="*/ 611264 w 836700"/>
                <a:gd name="connsiteY5" fmla="*/ 310580 h 310818"/>
                <a:gd name="connsiteX6" fmla="*/ 16 w 836700"/>
                <a:gd name="connsiteY6" fmla="*/ 310818 h 310818"/>
                <a:gd name="connsiteX0" fmla="*/ 92 w 836776"/>
                <a:gd name="connsiteY0" fmla="*/ 310818 h 310818"/>
                <a:gd name="connsiteX1" fmla="*/ 109 w 836776"/>
                <a:gd name="connsiteY1" fmla="*/ 461 h 310818"/>
                <a:gd name="connsiteX2" fmla="*/ 836461 w 836776"/>
                <a:gd name="connsiteY2" fmla="*/ 0 h 310818"/>
                <a:gd name="connsiteX3" fmla="*/ 836776 w 836776"/>
                <a:gd name="connsiteY3" fmla="*/ 198286 h 310818"/>
                <a:gd name="connsiteX4" fmla="*/ 698943 w 836776"/>
                <a:gd name="connsiteY4" fmla="*/ 288155 h 310818"/>
                <a:gd name="connsiteX5" fmla="*/ 611340 w 836776"/>
                <a:gd name="connsiteY5" fmla="*/ 310580 h 310818"/>
                <a:gd name="connsiteX6" fmla="*/ 92 w 836776"/>
                <a:gd name="connsiteY6" fmla="*/ 310818 h 31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6776" h="310818">
                  <a:moveTo>
                    <a:pt x="92" y="310818"/>
                  </a:moveTo>
                  <a:cubicBezTo>
                    <a:pt x="-122" y="155810"/>
                    <a:pt x="100" y="155639"/>
                    <a:pt x="109" y="461"/>
                  </a:cubicBezTo>
                  <a:lnTo>
                    <a:pt x="836461" y="0"/>
                  </a:lnTo>
                  <a:cubicBezTo>
                    <a:pt x="836618" y="148376"/>
                    <a:pt x="836773" y="50028"/>
                    <a:pt x="836776" y="198286"/>
                  </a:cubicBezTo>
                  <a:lnTo>
                    <a:pt x="698943" y="288155"/>
                  </a:lnTo>
                  <a:cubicBezTo>
                    <a:pt x="677690" y="299961"/>
                    <a:pt x="653597" y="311142"/>
                    <a:pt x="611340" y="310580"/>
                  </a:cubicBezTo>
                  <a:lnTo>
                    <a:pt x="92" y="310818"/>
                  </a:lnTo>
                  <a:close/>
                </a:path>
              </a:pathLst>
            </a:custGeom>
            <a:gradFill>
              <a:gsLst>
                <a:gs pos="0">
                  <a:srgbClr val="799698"/>
                </a:gs>
                <a:gs pos="97000">
                  <a:srgbClr val="A1B4B4"/>
                </a:gs>
              </a:gsLst>
              <a:lin ang="132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ttangolo 5">
              <a:extLst>
                <a:ext uri="{FF2B5EF4-FFF2-40B4-BE49-F238E27FC236}">
                  <a16:creationId xmlns:a16="http://schemas.microsoft.com/office/drawing/2014/main" xmlns="" id="{136AF735-516F-9847-BC04-1E0C6428EA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4278" y="3520446"/>
              <a:ext cx="1696190" cy="779517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6480 w 1098484"/>
                <a:gd name="connsiteY8" fmla="*/ 23539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0715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714 w 1098484"/>
                <a:gd name="connsiteY0" fmla="*/ 111747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0" fmla="*/ 36065 w 1134531"/>
                <a:gd name="connsiteY0" fmla="*/ 409285 h 409285"/>
                <a:gd name="connsiteX1" fmla="*/ 262321 w 1134531"/>
                <a:gd name="connsiteY1" fmla="*/ 305 h 409285"/>
                <a:gd name="connsiteX2" fmla="*/ 1134216 w 1134531"/>
                <a:gd name="connsiteY2" fmla="*/ 0 h 409285"/>
                <a:gd name="connsiteX3" fmla="*/ 1134531 w 1134531"/>
                <a:gd name="connsiteY3" fmla="*/ 296753 h 409285"/>
                <a:gd name="connsiteX4" fmla="*/ 997982 w 1134531"/>
                <a:gd name="connsiteY4" fmla="*/ 388170 h 409285"/>
                <a:gd name="connsiteX5" fmla="*/ 909095 w 1134531"/>
                <a:gd name="connsiteY5" fmla="*/ 409047 h 409285"/>
                <a:gd name="connsiteX6" fmla="*/ 36065 w 1134531"/>
                <a:gd name="connsiteY6" fmla="*/ 409285 h 409285"/>
                <a:gd name="connsiteX0" fmla="*/ 0 w 1098466"/>
                <a:gd name="connsiteY0" fmla="*/ 409285 h 409285"/>
                <a:gd name="connsiteX1" fmla="*/ 226256 w 1098466"/>
                <a:gd name="connsiteY1" fmla="*/ 305 h 409285"/>
                <a:gd name="connsiteX2" fmla="*/ 1098151 w 1098466"/>
                <a:gd name="connsiteY2" fmla="*/ 0 h 409285"/>
                <a:gd name="connsiteX3" fmla="*/ 1098466 w 1098466"/>
                <a:gd name="connsiteY3" fmla="*/ 296753 h 409285"/>
                <a:gd name="connsiteX4" fmla="*/ 961917 w 1098466"/>
                <a:gd name="connsiteY4" fmla="*/ 388170 h 409285"/>
                <a:gd name="connsiteX5" fmla="*/ 873030 w 1098466"/>
                <a:gd name="connsiteY5" fmla="*/ 409047 h 409285"/>
                <a:gd name="connsiteX6" fmla="*/ 0 w 1098466"/>
                <a:gd name="connsiteY6" fmla="*/ 409285 h 409285"/>
                <a:gd name="connsiteX0" fmla="*/ 96829 w 927781"/>
                <a:gd name="connsiteY0" fmla="*/ 409285 h 409285"/>
                <a:gd name="connsiteX1" fmla="*/ 55571 w 927781"/>
                <a:gd name="connsiteY1" fmla="*/ 305 h 409285"/>
                <a:gd name="connsiteX2" fmla="*/ 927466 w 927781"/>
                <a:gd name="connsiteY2" fmla="*/ 0 h 409285"/>
                <a:gd name="connsiteX3" fmla="*/ 927781 w 927781"/>
                <a:gd name="connsiteY3" fmla="*/ 296753 h 409285"/>
                <a:gd name="connsiteX4" fmla="*/ 791232 w 927781"/>
                <a:gd name="connsiteY4" fmla="*/ 388170 h 409285"/>
                <a:gd name="connsiteX5" fmla="*/ 702345 w 927781"/>
                <a:gd name="connsiteY5" fmla="*/ 409047 h 409285"/>
                <a:gd name="connsiteX6" fmla="*/ 96829 w 927781"/>
                <a:gd name="connsiteY6" fmla="*/ 409285 h 409285"/>
                <a:gd name="connsiteX0" fmla="*/ 50395 w 881347"/>
                <a:gd name="connsiteY0" fmla="*/ 409285 h 409285"/>
                <a:gd name="connsiteX1" fmla="*/ 63379 w 881347"/>
                <a:gd name="connsiteY1" fmla="*/ 305 h 409285"/>
                <a:gd name="connsiteX2" fmla="*/ 881032 w 881347"/>
                <a:gd name="connsiteY2" fmla="*/ 0 h 409285"/>
                <a:gd name="connsiteX3" fmla="*/ 881347 w 881347"/>
                <a:gd name="connsiteY3" fmla="*/ 296753 h 409285"/>
                <a:gd name="connsiteX4" fmla="*/ 744798 w 881347"/>
                <a:gd name="connsiteY4" fmla="*/ 388170 h 409285"/>
                <a:gd name="connsiteX5" fmla="*/ 655911 w 881347"/>
                <a:gd name="connsiteY5" fmla="*/ 409047 h 409285"/>
                <a:gd name="connsiteX6" fmla="*/ 50395 w 881347"/>
                <a:gd name="connsiteY6" fmla="*/ 409285 h 409285"/>
                <a:gd name="connsiteX0" fmla="*/ 0 w 830952"/>
                <a:gd name="connsiteY0" fmla="*/ 409285 h 409285"/>
                <a:gd name="connsiteX1" fmla="*/ 12984 w 830952"/>
                <a:gd name="connsiteY1" fmla="*/ 305 h 409285"/>
                <a:gd name="connsiteX2" fmla="*/ 830637 w 830952"/>
                <a:gd name="connsiteY2" fmla="*/ 0 h 409285"/>
                <a:gd name="connsiteX3" fmla="*/ 830952 w 830952"/>
                <a:gd name="connsiteY3" fmla="*/ 296753 h 409285"/>
                <a:gd name="connsiteX4" fmla="*/ 694403 w 830952"/>
                <a:gd name="connsiteY4" fmla="*/ 388170 h 409285"/>
                <a:gd name="connsiteX5" fmla="*/ 605516 w 830952"/>
                <a:gd name="connsiteY5" fmla="*/ 409047 h 409285"/>
                <a:gd name="connsiteX6" fmla="*/ 0 w 830952"/>
                <a:gd name="connsiteY6" fmla="*/ 409285 h 409285"/>
                <a:gd name="connsiteX0" fmla="*/ 0 w 830952"/>
                <a:gd name="connsiteY0" fmla="*/ 409285 h 409285"/>
                <a:gd name="connsiteX1" fmla="*/ 12984 w 830952"/>
                <a:gd name="connsiteY1" fmla="*/ 305 h 409285"/>
                <a:gd name="connsiteX2" fmla="*/ 830637 w 830952"/>
                <a:gd name="connsiteY2" fmla="*/ 0 h 409285"/>
                <a:gd name="connsiteX3" fmla="*/ 830952 w 830952"/>
                <a:gd name="connsiteY3" fmla="*/ 296753 h 409285"/>
                <a:gd name="connsiteX4" fmla="*/ 694403 w 830952"/>
                <a:gd name="connsiteY4" fmla="*/ 388170 h 409285"/>
                <a:gd name="connsiteX5" fmla="*/ 605516 w 830952"/>
                <a:gd name="connsiteY5" fmla="*/ 409047 h 409285"/>
                <a:gd name="connsiteX6" fmla="*/ 0 w 830952"/>
                <a:gd name="connsiteY6" fmla="*/ 409285 h 409285"/>
                <a:gd name="connsiteX0" fmla="*/ 0 w 830641"/>
                <a:gd name="connsiteY0" fmla="*/ 409285 h 409285"/>
                <a:gd name="connsiteX1" fmla="*/ 12984 w 830641"/>
                <a:gd name="connsiteY1" fmla="*/ 305 h 409285"/>
                <a:gd name="connsiteX2" fmla="*/ 830637 w 830641"/>
                <a:gd name="connsiteY2" fmla="*/ 0 h 409285"/>
                <a:gd name="connsiteX3" fmla="*/ 826779 w 830641"/>
                <a:gd name="connsiteY3" fmla="*/ 295979 h 409285"/>
                <a:gd name="connsiteX4" fmla="*/ 694403 w 830641"/>
                <a:gd name="connsiteY4" fmla="*/ 388170 h 409285"/>
                <a:gd name="connsiteX5" fmla="*/ 605516 w 830641"/>
                <a:gd name="connsiteY5" fmla="*/ 409047 h 409285"/>
                <a:gd name="connsiteX6" fmla="*/ 0 w 830641"/>
                <a:gd name="connsiteY6" fmla="*/ 409285 h 409285"/>
                <a:gd name="connsiteX0" fmla="*/ 0 w 827137"/>
                <a:gd name="connsiteY0" fmla="*/ 408980 h 408980"/>
                <a:gd name="connsiteX1" fmla="*/ 12984 w 827137"/>
                <a:gd name="connsiteY1" fmla="*/ 0 h 408980"/>
                <a:gd name="connsiteX2" fmla="*/ 827106 w 827137"/>
                <a:gd name="connsiteY2" fmla="*/ 2792 h 408980"/>
                <a:gd name="connsiteX3" fmla="*/ 826779 w 827137"/>
                <a:gd name="connsiteY3" fmla="*/ 295674 h 408980"/>
                <a:gd name="connsiteX4" fmla="*/ 694403 w 827137"/>
                <a:gd name="connsiteY4" fmla="*/ 387865 h 408980"/>
                <a:gd name="connsiteX5" fmla="*/ 605516 w 827137"/>
                <a:gd name="connsiteY5" fmla="*/ 408742 h 408980"/>
                <a:gd name="connsiteX6" fmla="*/ 0 w 827137"/>
                <a:gd name="connsiteY6" fmla="*/ 408980 h 408980"/>
                <a:gd name="connsiteX0" fmla="*/ 0 w 827137"/>
                <a:gd name="connsiteY0" fmla="*/ 406400 h 406400"/>
                <a:gd name="connsiteX1" fmla="*/ 8490 w 827137"/>
                <a:gd name="connsiteY1" fmla="*/ 0 h 406400"/>
                <a:gd name="connsiteX2" fmla="*/ 827106 w 827137"/>
                <a:gd name="connsiteY2" fmla="*/ 212 h 406400"/>
                <a:gd name="connsiteX3" fmla="*/ 826779 w 827137"/>
                <a:gd name="connsiteY3" fmla="*/ 293094 h 406400"/>
                <a:gd name="connsiteX4" fmla="*/ 694403 w 827137"/>
                <a:gd name="connsiteY4" fmla="*/ 385285 h 406400"/>
                <a:gd name="connsiteX5" fmla="*/ 605516 w 827137"/>
                <a:gd name="connsiteY5" fmla="*/ 406162 h 406400"/>
                <a:gd name="connsiteX6" fmla="*/ 0 w 827137"/>
                <a:gd name="connsiteY6" fmla="*/ 406400 h 406400"/>
                <a:gd name="connsiteX0" fmla="*/ 1462 w 818647"/>
                <a:gd name="connsiteY0" fmla="*/ 403562 h 406185"/>
                <a:gd name="connsiteX1" fmla="*/ 0 w 818647"/>
                <a:gd name="connsiteY1" fmla="*/ 0 h 406185"/>
                <a:gd name="connsiteX2" fmla="*/ 818616 w 818647"/>
                <a:gd name="connsiteY2" fmla="*/ 212 h 406185"/>
                <a:gd name="connsiteX3" fmla="*/ 818289 w 818647"/>
                <a:gd name="connsiteY3" fmla="*/ 293094 h 406185"/>
                <a:gd name="connsiteX4" fmla="*/ 685913 w 818647"/>
                <a:gd name="connsiteY4" fmla="*/ 385285 h 406185"/>
                <a:gd name="connsiteX5" fmla="*/ 597026 w 818647"/>
                <a:gd name="connsiteY5" fmla="*/ 406162 h 406185"/>
                <a:gd name="connsiteX6" fmla="*/ 1462 w 818647"/>
                <a:gd name="connsiteY6" fmla="*/ 403562 h 406185"/>
                <a:gd name="connsiteX0" fmla="*/ 1462 w 818647"/>
                <a:gd name="connsiteY0" fmla="*/ 403562 h 403870"/>
                <a:gd name="connsiteX1" fmla="*/ 0 w 818647"/>
                <a:gd name="connsiteY1" fmla="*/ 0 h 403870"/>
                <a:gd name="connsiteX2" fmla="*/ 818616 w 818647"/>
                <a:gd name="connsiteY2" fmla="*/ 212 h 403870"/>
                <a:gd name="connsiteX3" fmla="*/ 818289 w 818647"/>
                <a:gd name="connsiteY3" fmla="*/ 293094 h 403870"/>
                <a:gd name="connsiteX4" fmla="*/ 685913 w 818647"/>
                <a:gd name="connsiteY4" fmla="*/ 385285 h 403870"/>
                <a:gd name="connsiteX5" fmla="*/ 597347 w 818647"/>
                <a:gd name="connsiteY5" fmla="*/ 403840 h 403870"/>
                <a:gd name="connsiteX6" fmla="*/ 1462 w 818647"/>
                <a:gd name="connsiteY6" fmla="*/ 403562 h 403870"/>
                <a:gd name="connsiteX0" fmla="*/ 1462 w 818647"/>
                <a:gd name="connsiteY0" fmla="*/ 403562 h 403864"/>
                <a:gd name="connsiteX1" fmla="*/ 0 w 818647"/>
                <a:gd name="connsiteY1" fmla="*/ 0 h 403864"/>
                <a:gd name="connsiteX2" fmla="*/ 818616 w 818647"/>
                <a:gd name="connsiteY2" fmla="*/ 212 h 403864"/>
                <a:gd name="connsiteX3" fmla="*/ 818289 w 818647"/>
                <a:gd name="connsiteY3" fmla="*/ 293094 h 403864"/>
                <a:gd name="connsiteX4" fmla="*/ 684950 w 818647"/>
                <a:gd name="connsiteY4" fmla="*/ 383479 h 403864"/>
                <a:gd name="connsiteX5" fmla="*/ 597347 w 818647"/>
                <a:gd name="connsiteY5" fmla="*/ 403840 h 403864"/>
                <a:gd name="connsiteX6" fmla="*/ 1462 w 818647"/>
                <a:gd name="connsiteY6" fmla="*/ 403562 h 403864"/>
                <a:gd name="connsiteX0" fmla="*/ 1462 w 818647"/>
                <a:gd name="connsiteY0" fmla="*/ 403562 h 403865"/>
                <a:gd name="connsiteX1" fmla="*/ 0 w 818647"/>
                <a:gd name="connsiteY1" fmla="*/ 0 h 403865"/>
                <a:gd name="connsiteX2" fmla="*/ 818616 w 818647"/>
                <a:gd name="connsiteY2" fmla="*/ 212 h 403865"/>
                <a:gd name="connsiteX3" fmla="*/ 818289 w 818647"/>
                <a:gd name="connsiteY3" fmla="*/ 293094 h 403865"/>
                <a:gd name="connsiteX4" fmla="*/ 683345 w 818647"/>
                <a:gd name="connsiteY4" fmla="*/ 383737 h 403865"/>
                <a:gd name="connsiteX5" fmla="*/ 597347 w 818647"/>
                <a:gd name="connsiteY5" fmla="*/ 403840 h 403865"/>
                <a:gd name="connsiteX6" fmla="*/ 1462 w 818647"/>
                <a:gd name="connsiteY6" fmla="*/ 403562 h 403865"/>
                <a:gd name="connsiteX0" fmla="*/ 1462 w 818647"/>
                <a:gd name="connsiteY0" fmla="*/ 403562 h 403866"/>
                <a:gd name="connsiteX1" fmla="*/ 0 w 818647"/>
                <a:gd name="connsiteY1" fmla="*/ 0 h 403866"/>
                <a:gd name="connsiteX2" fmla="*/ 818616 w 818647"/>
                <a:gd name="connsiteY2" fmla="*/ 212 h 403866"/>
                <a:gd name="connsiteX3" fmla="*/ 818289 w 818647"/>
                <a:gd name="connsiteY3" fmla="*/ 293094 h 403866"/>
                <a:gd name="connsiteX4" fmla="*/ 683345 w 818647"/>
                <a:gd name="connsiteY4" fmla="*/ 383737 h 403866"/>
                <a:gd name="connsiteX5" fmla="*/ 597347 w 818647"/>
                <a:gd name="connsiteY5" fmla="*/ 403840 h 403866"/>
                <a:gd name="connsiteX6" fmla="*/ 1462 w 818647"/>
                <a:gd name="connsiteY6" fmla="*/ 403562 h 403866"/>
                <a:gd name="connsiteX0" fmla="*/ 1462 w 818647"/>
                <a:gd name="connsiteY0" fmla="*/ 406750 h 407054"/>
                <a:gd name="connsiteX1" fmla="*/ 0 w 818647"/>
                <a:gd name="connsiteY1" fmla="*/ 3188 h 407054"/>
                <a:gd name="connsiteX2" fmla="*/ 818616 w 818647"/>
                <a:gd name="connsiteY2" fmla="*/ 0 h 407054"/>
                <a:gd name="connsiteX3" fmla="*/ 818289 w 818647"/>
                <a:gd name="connsiteY3" fmla="*/ 296282 h 407054"/>
                <a:gd name="connsiteX4" fmla="*/ 683345 w 818647"/>
                <a:gd name="connsiteY4" fmla="*/ 386925 h 407054"/>
                <a:gd name="connsiteX5" fmla="*/ 597347 w 818647"/>
                <a:gd name="connsiteY5" fmla="*/ 407028 h 407054"/>
                <a:gd name="connsiteX6" fmla="*/ 1462 w 818647"/>
                <a:gd name="connsiteY6" fmla="*/ 406750 h 407054"/>
                <a:gd name="connsiteX0" fmla="*/ 1462 w 818647"/>
                <a:gd name="connsiteY0" fmla="*/ 406962 h 407266"/>
                <a:gd name="connsiteX1" fmla="*/ 0 w 818647"/>
                <a:gd name="connsiteY1" fmla="*/ 0 h 407266"/>
                <a:gd name="connsiteX2" fmla="*/ 818616 w 818647"/>
                <a:gd name="connsiteY2" fmla="*/ 212 h 407266"/>
                <a:gd name="connsiteX3" fmla="*/ 818289 w 818647"/>
                <a:gd name="connsiteY3" fmla="*/ 296494 h 407266"/>
                <a:gd name="connsiteX4" fmla="*/ 683345 w 818647"/>
                <a:gd name="connsiteY4" fmla="*/ 387137 h 407266"/>
                <a:gd name="connsiteX5" fmla="*/ 597347 w 818647"/>
                <a:gd name="connsiteY5" fmla="*/ 407240 h 407266"/>
                <a:gd name="connsiteX6" fmla="*/ 1462 w 818647"/>
                <a:gd name="connsiteY6" fmla="*/ 406962 h 407266"/>
                <a:gd name="connsiteX0" fmla="*/ 1462 w 822519"/>
                <a:gd name="connsiteY0" fmla="*/ 406962 h 407266"/>
                <a:gd name="connsiteX1" fmla="*/ 0 w 822519"/>
                <a:gd name="connsiteY1" fmla="*/ 0 h 407266"/>
                <a:gd name="connsiteX2" fmla="*/ 818616 w 822519"/>
                <a:gd name="connsiteY2" fmla="*/ 212 h 407266"/>
                <a:gd name="connsiteX3" fmla="*/ 822519 w 822519"/>
                <a:gd name="connsiteY3" fmla="*/ 294227 h 407266"/>
                <a:gd name="connsiteX4" fmla="*/ 683345 w 822519"/>
                <a:gd name="connsiteY4" fmla="*/ 387137 h 407266"/>
                <a:gd name="connsiteX5" fmla="*/ 597347 w 822519"/>
                <a:gd name="connsiteY5" fmla="*/ 407240 h 407266"/>
                <a:gd name="connsiteX6" fmla="*/ 1462 w 822519"/>
                <a:gd name="connsiteY6" fmla="*/ 406962 h 407266"/>
                <a:gd name="connsiteX0" fmla="*/ 1462 w 822877"/>
                <a:gd name="connsiteY0" fmla="*/ 406962 h 407266"/>
                <a:gd name="connsiteX1" fmla="*/ 0 w 822877"/>
                <a:gd name="connsiteY1" fmla="*/ 0 h 407266"/>
                <a:gd name="connsiteX2" fmla="*/ 822846 w 822877"/>
                <a:gd name="connsiteY2" fmla="*/ 212 h 407266"/>
                <a:gd name="connsiteX3" fmla="*/ 822519 w 822877"/>
                <a:gd name="connsiteY3" fmla="*/ 294227 h 407266"/>
                <a:gd name="connsiteX4" fmla="*/ 683345 w 822877"/>
                <a:gd name="connsiteY4" fmla="*/ 387137 h 407266"/>
                <a:gd name="connsiteX5" fmla="*/ 597347 w 822877"/>
                <a:gd name="connsiteY5" fmla="*/ 407240 h 407266"/>
                <a:gd name="connsiteX6" fmla="*/ 1462 w 822877"/>
                <a:gd name="connsiteY6" fmla="*/ 406962 h 407266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3345 w 822877"/>
                <a:gd name="connsiteY4" fmla="*/ 387137 h 411495"/>
                <a:gd name="connsiteX5" fmla="*/ 597347 w 822877"/>
                <a:gd name="connsiteY5" fmla="*/ 407240 h 411495"/>
                <a:gd name="connsiteX6" fmla="*/ 1462 w 822877"/>
                <a:gd name="connsiteY6" fmla="*/ 411495 h 411495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3345 w 822877"/>
                <a:gd name="connsiteY4" fmla="*/ 387137 h 411495"/>
                <a:gd name="connsiteX5" fmla="*/ 597347 w 822877"/>
                <a:gd name="connsiteY5" fmla="*/ 410640 h 411495"/>
                <a:gd name="connsiteX6" fmla="*/ 1462 w 822877"/>
                <a:gd name="connsiteY6" fmla="*/ 411495 h 411495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7575 w 822877"/>
                <a:gd name="connsiteY4" fmla="*/ 388270 h 411495"/>
                <a:gd name="connsiteX5" fmla="*/ 597347 w 822877"/>
                <a:gd name="connsiteY5" fmla="*/ 410640 h 411495"/>
                <a:gd name="connsiteX6" fmla="*/ 1462 w 822877"/>
                <a:gd name="connsiteY6" fmla="*/ 411495 h 411495"/>
                <a:gd name="connsiteX0" fmla="*/ 5692 w 827107"/>
                <a:gd name="connsiteY0" fmla="*/ 411495 h 411495"/>
                <a:gd name="connsiteX1" fmla="*/ 0 w 827107"/>
                <a:gd name="connsiteY1" fmla="*/ 0 h 411495"/>
                <a:gd name="connsiteX2" fmla="*/ 827076 w 827107"/>
                <a:gd name="connsiteY2" fmla="*/ 212 h 411495"/>
                <a:gd name="connsiteX3" fmla="*/ 826749 w 827107"/>
                <a:gd name="connsiteY3" fmla="*/ 294227 h 411495"/>
                <a:gd name="connsiteX4" fmla="*/ 691805 w 827107"/>
                <a:gd name="connsiteY4" fmla="*/ 388270 h 411495"/>
                <a:gd name="connsiteX5" fmla="*/ 601577 w 827107"/>
                <a:gd name="connsiteY5" fmla="*/ 410640 h 411495"/>
                <a:gd name="connsiteX6" fmla="*/ 5692 w 827107"/>
                <a:gd name="connsiteY6" fmla="*/ 411495 h 411495"/>
                <a:gd name="connsiteX0" fmla="*/ 146 w 827201"/>
                <a:gd name="connsiteY0" fmla="*/ 412628 h 412628"/>
                <a:gd name="connsiteX1" fmla="*/ 94 w 827201"/>
                <a:gd name="connsiteY1" fmla="*/ 0 h 412628"/>
                <a:gd name="connsiteX2" fmla="*/ 827170 w 827201"/>
                <a:gd name="connsiteY2" fmla="*/ 212 h 412628"/>
                <a:gd name="connsiteX3" fmla="*/ 826843 w 827201"/>
                <a:gd name="connsiteY3" fmla="*/ 294227 h 412628"/>
                <a:gd name="connsiteX4" fmla="*/ 691899 w 827201"/>
                <a:gd name="connsiteY4" fmla="*/ 388270 h 412628"/>
                <a:gd name="connsiteX5" fmla="*/ 601671 w 827201"/>
                <a:gd name="connsiteY5" fmla="*/ 410640 h 412628"/>
                <a:gd name="connsiteX6" fmla="*/ 146 w 827201"/>
                <a:gd name="connsiteY6" fmla="*/ 412628 h 412628"/>
                <a:gd name="connsiteX0" fmla="*/ 75 w 827130"/>
                <a:gd name="connsiteY0" fmla="*/ 412416 h 412416"/>
                <a:gd name="connsiteX1" fmla="*/ 1190 w 827130"/>
                <a:gd name="connsiteY1" fmla="*/ 108553 h 412416"/>
                <a:gd name="connsiteX2" fmla="*/ 827099 w 827130"/>
                <a:gd name="connsiteY2" fmla="*/ 0 h 412416"/>
                <a:gd name="connsiteX3" fmla="*/ 826772 w 827130"/>
                <a:gd name="connsiteY3" fmla="*/ 294015 h 412416"/>
                <a:gd name="connsiteX4" fmla="*/ 691828 w 827130"/>
                <a:gd name="connsiteY4" fmla="*/ 388058 h 412416"/>
                <a:gd name="connsiteX5" fmla="*/ 601600 w 827130"/>
                <a:gd name="connsiteY5" fmla="*/ 410428 h 412416"/>
                <a:gd name="connsiteX6" fmla="*/ 75 w 827130"/>
                <a:gd name="connsiteY6" fmla="*/ 412416 h 412416"/>
                <a:gd name="connsiteX0" fmla="*/ 75 w 827130"/>
                <a:gd name="connsiteY0" fmla="*/ 305526 h 305526"/>
                <a:gd name="connsiteX1" fmla="*/ 1190 w 827130"/>
                <a:gd name="connsiteY1" fmla="*/ 1663 h 305526"/>
                <a:gd name="connsiteX2" fmla="*/ 827099 w 827130"/>
                <a:gd name="connsiteY2" fmla="*/ 0 h 305526"/>
                <a:gd name="connsiteX3" fmla="*/ 826772 w 827130"/>
                <a:gd name="connsiteY3" fmla="*/ 187125 h 305526"/>
                <a:gd name="connsiteX4" fmla="*/ 691828 w 827130"/>
                <a:gd name="connsiteY4" fmla="*/ 281168 h 305526"/>
                <a:gd name="connsiteX5" fmla="*/ 601600 w 827130"/>
                <a:gd name="connsiteY5" fmla="*/ 303538 h 305526"/>
                <a:gd name="connsiteX6" fmla="*/ 75 w 827130"/>
                <a:gd name="connsiteY6" fmla="*/ 305526 h 305526"/>
                <a:gd name="connsiteX0" fmla="*/ 75 w 827130"/>
                <a:gd name="connsiteY0" fmla="*/ 305526 h 305526"/>
                <a:gd name="connsiteX1" fmla="*/ 1190 w 827130"/>
                <a:gd name="connsiteY1" fmla="*/ 725 h 305526"/>
                <a:gd name="connsiteX2" fmla="*/ 827099 w 827130"/>
                <a:gd name="connsiteY2" fmla="*/ 0 h 305526"/>
                <a:gd name="connsiteX3" fmla="*/ 826772 w 827130"/>
                <a:gd name="connsiteY3" fmla="*/ 187125 h 305526"/>
                <a:gd name="connsiteX4" fmla="*/ 691828 w 827130"/>
                <a:gd name="connsiteY4" fmla="*/ 281168 h 305526"/>
                <a:gd name="connsiteX5" fmla="*/ 601600 w 827130"/>
                <a:gd name="connsiteY5" fmla="*/ 303538 h 305526"/>
                <a:gd name="connsiteX6" fmla="*/ 75 w 827130"/>
                <a:gd name="connsiteY6" fmla="*/ 305526 h 305526"/>
                <a:gd name="connsiteX0" fmla="*/ 75 w 827130"/>
                <a:gd name="connsiteY0" fmla="*/ 305526 h 305526"/>
                <a:gd name="connsiteX1" fmla="*/ 1190 w 827130"/>
                <a:gd name="connsiteY1" fmla="*/ 725 h 305526"/>
                <a:gd name="connsiteX2" fmla="*/ 827099 w 827130"/>
                <a:gd name="connsiteY2" fmla="*/ 0 h 305526"/>
                <a:gd name="connsiteX3" fmla="*/ 826772 w 827130"/>
                <a:gd name="connsiteY3" fmla="*/ 187125 h 305526"/>
                <a:gd name="connsiteX4" fmla="*/ 691828 w 827130"/>
                <a:gd name="connsiteY4" fmla="*/ 281168 h 305526"/>
                <a:gd name="connsiteX5" fmla="*/ 601600 w 827130"/>
                <a:gd name="connsiteY5" fmla="*/ 303538 h 305526"/>
                <a:gd name="connsiteX6" fmla="*/ 75 w 827130"/>
                <a:gd name="connsiteY6" fmla="*/ 305526 h 305526"/>
                <a:gd name="connsiteX0" fmla="*/ 75 w 827099"/>
                <a:gd name="connsiteY0" fmla="*/ 305526 h 305526"/>
                <a:gd name="connsiteX1" fmla="*/ 1190 w 827099"/>
                <a:gd name="connsiteY1" fmla="*/ 725 h 305526"/>
                <a:gd name="connsiteX2" fmla="*/ 827099 w 827099"/>
                <a:gd name="connsiteY2" fmla="*/ 0 h 305526"/>
                <a:gd name="connsiteX3" fmla="*/ 826772 w 827099"/>
                <a:gd name="connsiteY3" fmla="*/ 187125 h 305526"/>
                <a:gd name="connsiteX4" fmla="*/ 691828 w 827099"/>
                <a:gd name="connsiteY4" fmla="*/ 281168 h 305526"/>
                <a:gd name="connsiteX5" fmla="*/ 601600 w 827099"/>
                <a:gd name="connsiteY5" fmla="*/ 303538 h 305526"/>
                <a:gd name="connsiteX6" fmla="*/ 75 w 827099"/>
                <a:gd name="connsiteY6" fmla="*/ 305526 h 305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7099" h="305526">
                  <a:moveTo>
                    <a:pt x="75" y="305526"/>
                  </a:moveTo>
                  <a:cubicBezTo>
                    <a:pt x="-412" y="171005"/>
                    <a:pt x="1677" y="135246"/>
                    <a:pt x="1190" y="725"/>
                  </a:cubicBezTo>
                  <a:lnTo>
                    <a:pt x="827099" y="0"/>
                  </a:lnTo>
                  <a:cubicBezTo>
                    <a:pt x="826935" y="93562"/>
                    <a:pt x="826769" y="38867"/>
                    <a:pt x="826772" y="187125"/>
                  </a:cubicBezTo>
                  <a:lnTo>
                    <a:pt x="691828" y="281168"/>
                  </a:lnTo>
                  <a:cubicBezTo>
                    <a:pt x="671217" y="293490"/>
                    <a:pt x="643857" y="304100"/>
                    <a:pt x="601600" y="303538"/>
                  </a:cubicBezTo>
                  <a:lnTo>
                    <a:pt x="75" y="305526"/>
                  </a:lnTo>
                  <a:close/>
                </a:path>
              </a:pathLst>
            </a:custGeom>
            <a:gradFill>
              <a:gsLst>
                <a:gs pos="0">
                  <a:srgbClr val="789597"/>
                </a:gs>
                <a:gs pos="97000">
                  <a:srgbClr val="A5B8B8"/>
                </a:gs>
              </a:gsLst>
              <a:lin ang="27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xmlns="" id="{31FF3A00-A057-7C4F-BE39-E4731361161D}"/>
              </a:ext>
            </a:extLst>
          </p:cNvPr>
          <p:cNvGrpSpPr/>
          <p:nvPr/>
        </p:nvGrpSpPr>
        <p:grpSpPr>
          <a:xfrm>
            <a:off x="7925942" y="5186747"/>
            <a:ext cx="1884092" cy="908677"/>
            <a:chOff x="7508536" y="5832787"/>
            <a:chExt cx="1784929" cy="860852"/>
          </a:xfrm>
          <a:effectLst>
            <a:outerShdw blurRad="101600" dist="508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13" name="Rettangolo 5">
              <a:extLst>
                <a:ext uri="{FF2B5EF4-FFF2-40B4-BE49-F238E27FC236}">
                  <a16:creationId xmlns:a16="http://schemas.microsoft.com/office/drawing/2014/main" xmlns="" id="{0FEFC549-9013-8B45-95D7-7896BBCB7F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08536" y="5832787"/>
              <a:ext cx="1784929" cy="860852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714 w 1098484"/>
                <a:gd name="connsiteY0" fmla="*/ 112005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0" fmla="*/ 35414 w 1133880"/>
                <a:gd name="connsiteY0" fmla="*/ 409285 h 409285"/>
                <a:gd name="connsiteX1" fmla="*/ 264880 w 1133880"/>
                <a:gd name="connsiteY1" fmla="*/ 305 h 409285"/>
                <a:gd name="connsiteX2" fmla="*/ 1133565 w 1133880"/>
                <a:gd name="connsiteY2" fmla="*/ 0 h 409285"/>
                <a:gd name="connsiteX3" fmla="*/ 1133880 w 1133880"/>
                <a:gd name="connsiteY3" fmla="*/ 296753 h 409285"/>
                <a:gd name="connsiteX4" fmla="*/ 996047 w 1133880"/>
                <a:gd name="connsiteY4" fmla="*/ 386622 h 409285"/>
                <a:gd name="connsiteX5" fmla="*/ 908444 w 1133880"/>
                <a:gd name="connsiteY5" fmla="*/ 409047 h 409285"/>
                <a:gd name="connsiteX6" fmla="*/ 35414 w 1133880"/>
                <a:gd name="connsiteY6" fmla="*/ 409285 h 409285"/>
                <a:gd name="connsiteX0" fmla="*/ 131824 w 967176"/>
                <a:gd name="connsiteY0" fmla="*/ 409285 h 409285"/>
                <a:gd name="connsiteX1" fmla="*/ 98176 w 967176"/>
                <a:gd name="connsiteY1" fmla="*/ 305 h 409285"/>
                <a:gd name="connsiteX2" fmla="*/ 966861 w 967176"/>
                <a:gd name="connsiteY2" fmla="*/ 0 h 409285"/>
                <a:gd name="connsiteX3" fmla="*/ 967176 w 967176"/>
                <a:gd name="connsiteY3" fmla="*/ 296753 h 409285"/>
                <a:gd name="connsiteX4" fmla="*/ 829343 w 967176"/>
                <a:gd name="connsiteY4" fmla="*/ 386622 h 409285"/>
                <a:gd name="connsiteX5" fmla="*/ 741740 w 967176"/>
                <a:gd name="connsiteY5" fmla="*/ 409047 h 409285"/>
                <a:gd name="connsiteX6" fmla="*/ 131824 w 967176"/>
                <a:gd name="connsiteY6" fmla="*/ 409285 h 409285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47685 w 883037"/>
                <a:gd name="connsiteY0" fmla="*/ 409893 h 409893"/>
                <a:gd name="connsiteX1" fmla="*/ 46037 w 883037"/>
                <a:gd name="connsiteY1" fmla="*/ 0 h 409893"/>
                <a:gd name="connsiteX2" fmla="*/ 882722 w 883037"/>
                <a:gd name="connsiteY2" fmla="*/ 608 h 409893"/>
                <a:gd name="connsiteX3" fmla="*/ 883037 w 883037"/>
                <a:gd name="connsiteY3" fmla="*/ 297361 h 409893"/>
                <a:gd name="connsiteX4" fmla="*/ 745204 w 883037"/>
                <a:gd name="connsiteY4" fmla="*/ 387230 h 409893"/>
                <a:gd name="connsiteX5" fmla="*/ 657601 w 883037"/>
                <a:gd name="connsiteY5" fmla="*/ 409655 h 409893"/>
                <a:gd name="connsiteX6" fmla="*/ 47685 w 883037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  <a:gd name="connsiteX0" fmla="*/ 0 w 835352"/>
                <a:gd name="connsiteY0" fmla="*/ 409286 h 409286"/>
                <a:gd name="connsiteX1" fmla="*/ 483 w 835352"/>
                <a:gd name="connsiteY1" fmla="*/ 98407 h 409286"/>
                <a:gd name="connsiteX2" fmla="*/ 835037 w 835352"/>
                <a:gd name="connsiteY2" fmla="*/ 1 h 409286"/>
                <a:gd name="connsiteX3" fmla="*/ 835352 w 835352"/>
                <a:gd name="connsiteY3" fmla="*/ 296754 h 409286"/>
                <a:gd name="connsiteX4" fmla="*/ 697519 w 835352"/>
                <a:gd name="connsiteY4" fmla="*/ 386623 h 409286"/>
                <a:gd name="connsiteX5" fmla="*/ 609916 w 835352"/>
                <a:gd name="connsiteY5" fmla="*/ 409048 h 409286"/>
                <a:gd name="connsiteX6" fmla="*/ 0 w 835352"/>
                <a:gd name="connsiteY6" fmla="*/ 409286 h 409286"/>
                <a:gd name="connsiteX0" fmla="*/ 638 w 835990"/>
                <a:gd name="connsiteY0" fmla="*/ 409286 h 409286"/>
                <a:gd name="connsiteX1" fmla="*/ 0 w 835990"/>
                <a:gd name="connsiteY1" fmla="*/ 100135 h 409286"/>
                <a:gd name="connsiteX2" fmla="*/ 835675 w 835990"/>
                <a:gd name="connsiteY2" fmla="*/ 1 h 409286"/>
                <a:gd name="connsiteX3" fmla="*/ 835990 w 835990"/>
                <a:gd name="connsiteY3" fmla="*/ 296754 h 409286"/>
                <a:gd name="connsiteX4" fmla="*/ 698157 w 835990"/>
                <a:gd name="connsiteY4" fmla="*/ 386623 h 409286"/>
                <a:gd name="connsiteX5" fmla="*/ 610554 w 835990"/>
                <a:gd name="connsiteY5" fmla="*/ 409048 h 409286"/>
                <a:gd name="connsiteX6" fmla="*/ 638 w 835990"/>
                <a:gd name="connsiteY6" fmla="*/ 409286 h 409286"/>
                <a:gd name="connsiteX0" fmla="*/ 638 w 835990"/>
                <a:gd name="connsiteY0" fmla="*/ 310818 h 310818"/>
                <a:gd name="connsiteX1" fmla="*/ 0 w 835990"/>
                <a:gd name="connsiteY1" fmla="*/ 1667 h 310818"/>
                <a:gd name="connsiteX2" fmla="*/ 835675 w 835990"/>
                <a:gd name="connsiteY2" fmla="*/ 0 h 310818"/>
                <a:gd name="connsiteX3" fmla="*/ 835990 w 835990"/>
                <a:gd name="connsiteY3" fmla="*/ 198286 h 310818"/>
                <a:gd name="connsiteX4" fmla="*/ 698157 w 835990"/>
                <a:gd name="connsiteY4" fmla="*/ 288155 h 310818"/>
                <a:gd name="connsiteX5" fmla="*/ 610554 w 835990"/>
                <a:gd name="connsiteY5" fmla="*/ 310580 h 310818"/>
                <a:gd name="connsiteX6" fmla="*/ 638 w 835990"/>
                <a:gd name="connsiteY6" fmla="*/ 310818 h 310818"/>
                <a:gd name="connsiteX0" fmla="*/ 638 w 835990"/>
                <a:gd name="connsiteY0" fmla="*/ 310818 h 310818"/>
                <a:gd name="connsiteX1" fmla="*/ 0 w 835990"/>
                <a:gd name="connsiteY1" fmla="*/ 803 h 310818"/>
                <a:gd name="connsiteX2" fmla="*/ 835675 w 835990"/>
                <a:gd name="connsiteY2" fmla="*/ 0 h 310818"/>
                <a:gd name="connsiteX3" fmla="*/ 835990 w 835990"/>
                <a:gd name="connsiteY3" fmla="*/ 198286 h 310818"/>
                <a:gd name="connsiteX4" fmla="*/ 698157 w 835990"/>
                <a:gd name="connsiteY4" fmla="*/ 288155 h 310818"/>
                <a:gd name="connsiteX5" fmla="*/ 610554 w 835990"/>
                <a:gd name="connsiteY5" fmla="*/ 310580 h 310818"/>
                <a:gd name="connsiteX6" fmla="*/ 638 w 835990"/>
                <a:gd name="connsiteY6" fmla="*/ 310818 h 310818"/>
                <a:gd name="connsiteX0" fmla="*/ 638 w 835990"/>
                <a:gd name="connsiteY0" fmla="*/ 310818 h 310818"/>
                <a:gd name="connsiteX1" fmla="*/ 0 w 835990"/>
                <a:gd name="connsiteY1" fmla="*/ 803 h 310818"/>
                <a:gd name="connsiteX2" fmla="*/ 835675 w 835990"/>
                <a:gd name="connsiteY2" fmla="*/ 0 h 310818"/>
                <a:gd name="connsiteX3" fmla="*/ 835990 w 835990"/>
                <a:gd name="connsiteY3" fmla="*/ 198286 h 310818"/>
                <a:gd name="connsiteX4" fmla="*/ 698157 w 835990"/>
                <a:gd name="connsiteY4" fmla="*/ 288155 h 310818"/>
                <a:gd name="connsiteX5" fmla="*/ 610554 w 835990"/>
                <a:gd name="connsiteY5" fmla="*/ 310580 h 310818"/>
                <a:gd name="connsiteX6" fmla="*/ 638 w 835990"/>
                <a:gd name="connsiteY6" fmla="*/ 310818 h 310818"/>
                <a:gd name="connsiteX0" fmla="*/ 1759 w 837111"/>
                <a:gd name="connsiteY0" fmla="*/ 310818 h 310818"/>
                <a:gd name="connsiteX1" fmla="*/ 0 w 837111"/>
                <a:gd name="connsiteY1" fmla="*/ 803 h 310818"/>
                <a:gd name="connsiteX2" fmla="*/ 836796 w 837111"/>
                <a:gd name="connsiteY2" fmla="*/ 0 h 310818"/>
                <a:gd name="connsiteX3" fmla="*/ 837111 w 837111"/>
                <a:gd name="connsiteY3" fmla="*/ 198286 h 310818"/>
                <a:gd name="connsiteX4" fmla="*/ 699278 w 837111"/>
                <a:gd name="connsiteY4" fmla="*/ 288155 h 310818"/>
                <a:gd name="connsiteX5" fmla="*/ 611675 w 837111"/>
                <a:gd name="connsiteY5" fmla="*/ 310580 h 310818"/>
                <a:gd name="connsiteX6" fmla="*/ 1759 w 837111"/>
                <a:gd name="connsiteY6" fmla="*/ 310818 h 310818"/>
                <a:gd name="connsiteX0" fmla="*/ 1759 w 837111"/>
                <a:gd name="connsiteY0" fmla="*/ 310818 h 310818"/>
                <a:gd name="connsiteX1" fmla="*/ 0 w 837111"/>
                <a:gd name="connsiteY1" fmla="*/ 803 h 310818"/>
                <a:gd name="connsiteX2" fmla="*/ 836796 w 837111"/>
                <a:gd name="connsiteY2" fmla="*/ 0 h 310818"/>
                <a:gd name="connsiteX3" fmla="*/ 837111 w 837111"/>
                <a:gd name="connsiteY3" fmla="*/ 198286 h 310818"/>
                <a:gd name="connsiteX4" fmla="*/ 699278 w 837111"/>
                <a:gd name="connsiteY4" fmla="*/ 288155 h 310818"/>
                <a:gd name="connsiteX5" fmla="*/ 611675 w 837111"/>
                <a:gd name="connsiteY5" fmla="*/ 310580 h 310818"/>
                <a:gd name="connsiteX6" fmla="*/ 1759 w 837111"/>
                <a:gd name="connsiteY6" fmla="*/ 310818 h 310818"/>
                <a:gd name="connsiteX0" fmla="*/ 1759 w 837111"/>
                <a:gd name="connsiteY0" fmla="*/ 310818 h 310818"/>
                <a:gd name="connsiteX1" fmla="*/ 0 w 837111"/>
                <a:gd name="connsiteY1" fmla="*/ 803 h 310818"/>
                <a:gd name="connsiteX2" fmla="*/ 836796 w 837111"/>
                <a:gd name="connsiteY2" fmla="*/ 0 h 310818"/>
                <a:gd name="connsiteX3" fmla="*/ 837111 w 837111"/>
                <a:gd name="connsiteY3" fmla="*/ 198286 h 310818"/>
                <a:gd name="connsiteX4" fmla="*/ 699278 w 837111"/>
                <a:gd name="connsiteY4" fmla="*/ 288155 h 310818"/>
                <a:gd name="connsiteX5" fmla="*/ 611675 w 837111"/>
                <a:gd name="connsiteY5" fmla="*/ 310580 h 310818"/>
                <a:gd name="connsiteX6" fmla="*/ 1759 w 837111"/>
                <a:gd name="connsiteY6" fmla="*/ 310818 h 310818"/>
                <a:gd name="connsiteX0" fmla="*/ 1759 w 837111"/>
                <a:gd name="connsiteY0" fmla="*/ 310818 h 310818"/>
                <a:gd name="connsiteX1" fmla="*/ 0 w 837111"/>
                <a:gd name="connsiteY1" fmla="*/ 803 h 310818"/>
                <a:gd name="connsiteX2" fmla="*/ 836796 w 837111"/>
                <a:gd name="connsiteY2" fmla="*/ 0 h 310818"/>
                <a:gd name="connsiteX3" fmla="*/ 837111 w 837111"/>
                <a:gd name="connsiteY3" fmla="*/ 198286 h 310818"/>
                <a:gd name="connsiteX4" fmla="*/ 699278 w 837111"/>
                <a:gd name="connsiteY4" fmla="*/ 288155 h 310818"/>
                <a:gd name="connsiteX5" fmla="*/ 611675 w 837111"/>
                <a:gd name="connsiteY5" fmla="*/ 310580 h 310818"/>
                <a:gd name="connsiteX6" fmla="*/ 1759 w 837111"/>
                <a:gd name="connsiteY6" fmla="*/ 310818 h 310818"/>
                <a:gd name="connsiteX0" fmla="*/ 427 w 837111"/>
                <a:gd name="connsiteY0" fmla="*/ 310818 h 310818"/>
                <a:gd name="connsiteX1" fmla="*/ 0 w 837111"/>
                <a:gd name="connsiteY1" fmla="*/ 803 h 310818"/>
                <a:gd name="connsiteX2" fmla="*/ 836796 w 837111"/>
                <a:gd name="connsiteY2" fmla="*/ 0 h 310818"/>
                <a:gd name="connsiteX3" fmla="*/ 837111 w 837111"/>
                <a:gd name="connsiteY3" fmla="*/ 198286 h 310818"/>
                <a:gd name="connsiteX4" fmla="*/ 699278 w 837111"/>
                <a:gd name="connsiteY4" fmla="*/ 288155 h 310818"/>
                <a:gd name="connsiteX5" fmla="*/ 611675 w 837111"/>
                <a:gd name="connsiteY5" fmla="*/ 310580 h 310818"/>
                <a:gd name="connsiteX6" fmla="*/ 427 w 837111"/>
                <a:gd name="connsiteY6" fmla="*/ 310818 h 310818"/>
                <a:gd name="connsiteX0" fmla="*/ 427 w 837111"/>
                <a:gd name="connsiteY0" fmla="*/ 310818 h 310818"/>
                <a:gd name="connsiteX1" fmla="*/ 0 w 837111"/>
                <a:gd name="connsiteY1" fmla="*/ 803 h 310818"/>
                <a:gd name="connsiteX2" fmla="*/ 836796 w 837111"/>
                <a:gd name="connsiteY2" fmla="*/ 0 h 310818"/>
                <a:gd name="connsiteX3" fmla="*/ 837111 w 837111"/>
                <a:gd name="connsiteY3" fmla="*/ 198286 h 310818"/>
                <a:gd name="connsiteX4" fmla="*/ 699278 w 837111"/>
                <a:gd name="connsiteY4" fmla="*/ 288155 h 310818"/>
                <a:gd name="connsiteX5" fmla="*/ 611675 w 837111"/>
                <a:gd name="connsiteY5" fmla="*/ 310580 h 310818"/>
                <a:gd name="connsiteX6" fmla="*/ 427 w 837111"/>
                <a:gd name="connsiteY6" fmla="*/ 310818 h 310818"/>
                <a:gd name="connsiteX0" fmla="*/ 16 w 836700"/>
                <a:gd name="connsiteY0" fmla="*/ 310818 h 310818"/>
                <a:gd name="connsiteX1" fmla="*/ 33 w 836700"/>
                <a:gd name="connsiteY1" fmla="*/ 461 h 310818"/>
                <a:gd name="connsiteX2" fmla="*/ 836385 w 836700"/>
                <a:gd name="connsiteY2" fmla="*/ 0 h 310818"/>
                <a:gd name="connsiteX3" fmla="*/ 836700 w 836700"/>
                <a:gd name="connsiteY3" fmla="*/ 198286 h 310818"/>
                <a:gd name="connsiteX4" fmla="*/ 698867 w 836700"/>
                <a:gd name="connsiteY4" fmla="*/ 288155 h 310818"/>
                <a:gd name="connsiteX5" fmla="*/ 611264 w 836700"/>
                <a:gd name="connsiteY5" fmla="*/ 310580 h 310818"/>
                <a:gd name="connsiteX6" fmla="*/ 16 w 836700"/>
                <a:gd name="connsiteY6" fmla="*/ 310818 h 310818"/>
                <a:gd name="connsiteX0" fmla="*/ 92 w 836776"/>
                <a:gd name="connsiteY0" fmla="*/ 310818 h 310818"/>
                <a:gd name="connsiteX1" fmla="*/ 109 w 836776"/>
                <a:gd name="connsiteY1" fmla="*/ 461 h 310818"/>
                <a:gd name="connsiteX2" fmla="*/ 836461 w 836776"/>
                <a:gd name="connsiteY2" fmla="*/ 0 h 310818"/>
                <a:gd name="connsiteX3" fmla="*/ 836776 w 836776"/>
                <a:gd name="connsiteY3" fmla="*/ 198286 h 310818"/>
                <a:gd name="connsiteX4" fmla="*/ 698943 w 836776"/>
                <a:gd name="connsiteY4" fmla="*/ 288155 h 310818"/>
                <a:gd name="connsiteX5" fmla="*/ 611340 w 836776"/>
                <a:gd name="connsiteY5" fmla="*/ 310580 h 310818"/>
                <a:gd name="connsiteX6" fmla="*/ 92 w 836776"/>
                <a:gd name="connsiteY6" fmla="*/ 310818 h 31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6776" h="310818">
                  <a:moveTo>
                    <a:pt x="92" y="310818"/>
                  </a:moveTo>
                  <a:cubicBezTo>
                    <a:pt x="-122" y="155810"/>
                    <a:pt x="100" y="155639"/>
                    <a:pt x="109" y="461"/>
                  </a:cubicBezTo>
                  <a:lnTo>
                    <a:pt x="836461" y="0"/>
                  </a:lnTo>
                  <a:cubicBezTo>
                    <a:pt x="836618" y="148376"/>
                    <a:pt x="836773" y="50028"/>
                    <a:pt x="836776" y="198286"/>
                  </a:cubicBezTo>
                  <a:lnTo>
                    <a:pt x="698943" y="288155"/>
                  </a:lnTo>
                  <a:cubicBezTo>
                    <a:pt x="677690" y="299961"/>
                    <a:pt x="653597" y="311142"/>
                    <a:pt x="611340" y="310580"/>
                  </a:cubicBezTo>
                  <a:lnTo>
                    <a:pt x="92" y="310818"/>
                  </a:lnTo>
                  <a:close/>
                </a:path>
              </a:pathLst>
            </a:custGeom>
            <a:gradFill>
              <a:gsLst>
                <a:gs pos="0">
                  <a:srgbClr val="337BBC"/>
                </a:gs>
                <a:gs pos="99000">
                  <a:srgbClr val="7BBAE4"/>
                </a:gs>
              </a:gsLst>
              <a:lin ang="132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ttangolo 5">
              <a:extLst>
                <a:ext uri="{FF2B5EF4-FFF2-40B4-BE49-F238E27FC236}">
                  <a16:creationId xmlns:a16="http://schemas.microsoft.com/office/drawing/2014/main" xmlns="" id="{4BC6A14B-628A-414F-BA0D-A258413B45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3272" y="5876048"/>
              <a:ext cx="1696190" cy="779517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6480 w 1098484"/>
                <a:gd name="connsiteY8" fmla="*/ 23539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0715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714 w 1098484"/>
                <a:gd name="connsiteY0" fmla="*/ 111747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0" fmla="*/ 36065 w 1134531"/>
                <a:gd name="connsiteY0" fmla="*/ 409285 h 409285"/>
                <a:gd name="connsiteX1" fmla="*/ 262321 w 1134531"/>
                <a:gd name="connsiteY1" fmla="*/ 305 h 409285"/>
                <a:gd name="connsiteX2" fmla="*/ 1134216 w 1134531"/>
                <a:gd name="connsiteY2" fmla="*/ 0 h 409285"/>
                <a:gd name="connsiteX3" fmla="*/ 1134531 w 1134531"/>
                <a:gd name="connsiteY3" fmla="*/ 296753 h 409285"/>
                <a:gd name="connsiteX4" fmla="*/ 997982 w 1134531"/>
                <a:gd name="connsiteY4" fmla="*/ 388170 h 409285"/>
                <a:gd name="connsiteX5" fmla="*/ 909095 w 1134531"/>
                <a:gd name="connsiteY5" fmla="*/ 409047 h 409285"/>
                <a:gd name="connsiteX6" fmla="*/ 36065 w 1134531"/>
                <a:gd name="connsiteY6" fmla="*/ 409285 h 409285"/>
                <a:gd name="connsiteX0" fmla="*/ 0 w 1098466"/>
                <a:gd name="connsiteY0" fmla="*/ 409285 h 409285"/>
                <a:gd name="connsiteX1" fmla="*/ 226256 w 1098466"/>
                <a:gd name="connsiteY1" fmla="*/ 305 h 409285"/>
                <a:gd name="connsiteX2" fmla="*/ 1098151 w 1098466"/>
                <a:gd name="connsiteY2" fmla="*/ 0 h 409285"/>
                <a:gd name="connsiteX3" fmla="*/ 1098466 w 1098466"/>
                <a:gd name="connsiteY3" fmla="*/ 296753 h 409285"/>
                <a:gd name="connsiteX4" fmla="*/ 961917 w 1098466"/>
                <a:gd name="connsiteY4" fmla="*/ 388170 h 409285"/>
                <a:gd name="connsiteX5" fmla="*/ 873030 w 1098466"/>
                <a:gd name="connsiteY5" fmla="*/ 409047 h 409285"/>
                <a:gd name="connsiteX6" fmla="*/ 0 w 1098466"/>
                <a:gd name="connsiteY6" fmla="*/ 409285 h 409285"/>
                <a:gd name="connsiteX0" fmla="*/ 96829 w 927781"/>
                <a:gd name="connsiteY0" fmla="*/ 409285 h 409285"/>
                <a:gd name="connsiteX1" fmla="*/ 55571 w 927781"/>
                <a:gd name="connsiteY1" fmla="*/ 305 h 409285"/>
                <a:gd name="connsiteX2" fmla="*/ 927466 w 927781"/>
                <a:gd name="connsiteY2" fmla="*/ 0 h 409285"/>
                <a:gd name="connsiteX3" fmla="*/ 927781 w 927781"/>
                <a:gd name="connsiteY3" fmla="*/ 296753 h 409285"/>
                <a:gd name="connsiteX4" fmla="*/ 791232 w 927781"/>
                <a:gd name="connsiteY4" fmla="*/ 388170 h 409285"/>
                <a:gd name="connsiteX5" fmla="*/ 702345 w 927781"/>
                <a:gd name="connsiteY5" fmla="*/ 409047 h 409285"/>
                <a:gd name="connsiteX6" fmla="*/ 96829 w 927781"/>
                <a:gd name="connsiteY6" fmla="*/ 409285 h 409285"/>
                <a:gd name="connsiteX0" fmla="*/ 50395 w 881347"/>
                <a:gd name="connsiteY0" fmla="*/ 409285 h 409285"/>
                <a:gd name="connsiteX1" fmla="*/ 63379 w 881347"/>
                <a:gd name="connsiteY1" fmla="*/ 305 h 409285"/>
                <a:gd name="connsiteX2" fmla="*/ 881032 w 881347"/>
                <a:gd name="connsiteY2" fmla="*/ 0 h 409285"/>
                <a:gd name="connsiteX3" fmla="*/ 881347 w 881347"/>
                <a:gd name="connsiteY3" fmla="*/ 296753 h 409285"/>
                <a:gd name="connsiteX4" fmla="*/ 744798 w 881347"/>
                <a:gd name="connsiteY4" fmla="*/ 388170 h 409285"/>
                <a:gd name="connsiteX5" fmla="*/ 655911 w 881347"/>
                <a:gd name="connsiteY5" fmla="*/ 409047 h 409285"/>
                <a:gd name="connsiteX6" fmla="*/ 50395 w 881347"/>
                <a:gd name="connsiteY6" fmla="*/ 409285 h 409285"/>
                <a:gd name="connsiteX0" fmla="*/ 0 w 830952"/>
                <a:gd name="connsiteY0" fmla="*/ 409285 h 409285"/>
                <a:gd name="connsiteX1" fmla="*/ 12984 w 830952"/>
                <a:gd name="connsiteY1" fmla="*/ 305 h 409285"/>
                <a:gd name="connsiteX2" fmla="*/ 830637 w 830952"/>
                <a:gd name="connsiteY2" fmla="*/ 0 h 409285"/>
                <a:gd name="connsiteX3" fmla="*/ 830952 w 830952"/>
                <a:gd name="connsiteY3" fmla="*/ 296753 h 409285"/>
                <a:gd name="connsiteX4" fmla="*/ 694403 w 830952"/>
                <a:gd name="connsiteY4" fmla="*/ 388170 h 409285"/>
                <a:gd name="connsiteX5" fmla="*/ 605516 w 830952"/>
                <a:gd name="connsiteY5" fmla="*/ 409047 h 409285"/>
                <a:gd name="connsiteX6" fmla="*/ 0 w 830952"/>
                <a:gd name="connsiteY6" fmla="*/ 409285 h 409285"/>
                <a:gd name="connsiteX0" fmla="*/ 0 w 830952"/>
                <a:gd name="connsiteY0" fmla="*/ 409285 h 409285"/>
                <a:gd name="connsiteX1" fmla="*/ 12984 w 830952"/>
                <a:gd name="connsiteY1" fmla="*/ 305 h 409285"/>
                <a:gd name="connsiteX2" fmla="*/ 830637 w 830952"/>
                <a:gd name="connsiteY2" fmla="*/ 0 h 409285"/>
                <a:gd name="connsiteX3" fmla="*/ 830952 w 830952"/>
                <a:gd name="connsiteY3" fmla="*/ 296753 h 409285"/>
                <a:gd name="connsiteX4" fmla="*/ 694403 w 830952"/>
                <a:gd name="connsiteY4" fmla="*/ 388170 h 409285"/>
                <a:gd name="connsiteX5" fmla="*/ 605516 w 830952"/>
                <a:gd name="connsiteY5" fmla="*/ 409047 h 409285"/>
                <a:gd name="connsiteX6" fmla="*/ 0 w 830952"/>
                <a:gd name="connsiteY6" fmla="*/ 409285 h 409285"/>
                <a:gd name="connsiteX0" fmla="*/ 0 w 830641"/>
                <a:gd name="connsiteY0" fmla="*/ 409285 h 409285"/>
                <a:gd name="connsiteX1" fmla="*/ 12984 w 830641"/>
                <a:gd name="connsiteY1" fmla="*/ 305 h 409285"/>
                <a:gd name="connsiteX2" fmla="*/ 830637 w 830641"/>
                <a:gd name="connsiteY2" fmla="*/ 0 h 409285"/>
                <a:gd name="connsiteX3" fmla="*/ 826779 w 830641"/>
                <a:gd name="connsiteY3" fmla="*/ 295979 h 409285"/>
                <a:gd name="connsiteX4" fmla="*/ 694403 w 830641"/>
                <a:gd name="connsiteY4" fmla="*/ 388170 h 409285"/>
                <a:gd name="connsiteX5" fmla="*/ 605516 w 830641"/>
                <a:gd name="connsiteY5" fmla="*/ 409047 h 409285"/>
                <a:gd name="connsiteX6" fmla="*/ 0 w 830641"/>
                <a:gd name="connsiteY6" fmla="*/ 409285 h 409285"/>
                <a:gd name="connsiteX0" fmla="*/ 0 w 827137"/>
                <a:gd name="connsiteY0" fmla="*/ 408980 h 408980"/>
                <a:gd name="connsiteX1" fmla="*/ 12984 w 827137"/>
                <a:gd name="connsiteY1" fmla="*/ 0 h 408980"/>
                <a:gd name="connsiteX2" fmla="*/ 827106 w 827137"/>
                <a:gd name="connsiteY2" fmla="*/ 2792 h 408980"/>
                <a:gd name="connsiteX3" fmla="*/ 826779 w 827137"/>
                <a:gd name="connsiteY3" fmla="*/ 295674 h 408980"/>
                <a:gd name="connsiteX4" fmla="*/ 694403 w 827137"/>
                <a:gd name="connsiteY4" fmla="*/ 387865 h 408980"/>
                <a:gd name="connsiteX5" fmla="*/ 605516 w 827137"/>
                <a:gd name="connsiteY5" fmla="*/ 408742 h 408980"/>
                <a:gd name="connsiteX6" fmla="*/ 0 w 827137"/>
                <a:gd name="connsiteY6" fmla="*/ 408980 h 408980"/>
                <a:gd name="connsiteX0" fmla="*/ 0 w 827137"/>
                <a:gd name="connsiteY0" fmla="*/ 406400 h 406400"/>
                <a:gd name="connsiteX1" fmla="*/ 8490 w 827137"/>
                <a:gd name="connsiteY1" fmla="*/ 0 h 406400"/>
                <a:gd name="connsiteX2" fmla="*/ 827106 w 827137"/>
                <a:gd name="connsiteY2" fmla="*/ 212 h 406400"/>
                <a:gd name="connsiteX3" fmla="*/ 826779 w 827137"/>
                <a:gd name="connsiteY3" fmla="*/ 293094 h 406400"/>
                <a:gd name="connsiteX4" fmla="*/ 694403 w 827137"/>
                <a:gd name="connsiteY4" fmla="*/ 385285 h 406400"/>
                <a:gd name="connsiteX5" fmla="*/ 605516 w 827137"/>
                <a:gd name="connsiteY5" fmla="*/ 406162 h 406400"/>
                <a:gd name="connsiteX6" fmla="*/ 0 w 827137"/>
                <a:gd name="connsiteY6" fmla="*/ 406400 h 406400"/>
                <a:gd name="connsiteX0" fmla="*/ 1462 w 818647"/>
                <a:gd name="connsiteY0" fmla="*/ 403562 h 406185"/>
                <a:gd name="connsiteX1" fmla="*/ 0 w 818647"/>
                <a:gd name="connsiteY1" fmla="*/ 0 h 406185"/>
                <a:gd name="connsiteX2" fmla="*/ 818616 w 818647"/>
                <a:gd name="connsiteY2" fmla="*/ 212 h 406185"/>
                <a:gd name="connsiteX3" fmla="*/ 818289 w 818647"/>
                <a:gd name="connsiteY3" fmla="*/ 293094 h 406185"/>
                <a:gd name="connsiteX4" fmla="*/ 685913 w 818647"/>
                <a:gd name="connsiteY4" fmla="*/ 385285 h 406185"/>
                <a:gd name="connsiteX5" fmla="*/ 597026 w 818647"/>
                <a:gd name="connsiteY5" fmla="*/ 406162 h 406185"/>
                <a:gd name="connsiteX6" fmla="*/ 1462 w 818647"/>
                <a:gd name="connsiteY6" fmla="*/ 403562 h 406185"/>
                <a:gd name="connsiteX0" fmla="*/ 1462 w 818647"/>
                <a:gd name="connsiteY0" fmla="*/ 403562 h 403870"/>
                <a:gd name="connsiteX1" fmla="*/ 0 w 818647"/>
                <a:gd name="connsiteY1" fmla="*/ 0 h 403870"/>
                <a:gd name="connsiteX2" fmla="*/ 818616 w 818647"/>
                <a:gd name="connsiteY2" fmla="*/ 212 h 403870"/>
                <a:gd name="connsiteX3" fmla="*/ 818289 w 818647"/>
                <a:gd name="connsiteY3" fmla="*/ 293094 h 403870"/>
                <a:gd name="connsiteX4" fmla="*/ 685913 w 818647"/>
                <a:gd name="connsiteY4" fmla="*/ 385285 h 403870"/>
                <a:gd name="connsiteX5" fmla="*/ 597347 w 818647"/>
                <a:gd name="connsiteY5" fmla="*/ 403840 h 403870"/>
                <a:gd name="connsiteX6" fmla="*/ 1462 w 818647"/>
                <a:gd name="connsiteY6" fmla="*/ 403562 h 403870"/>
                <a:gd name="connsiteX0" fmla="*/ 1462 w 818647"/>
                <a:gd name="connsiteY0" fmla="*/ 403562 h 403864"/>
                <a:gd name="connsiteX1" fmla="*/ 0 w 818647"/>
                <a:gd name="connsiteY1" fmla="*/ 0 h 403864"/>
                <a:gd name="connsiteX2" fmla="*/ 818616 w 818647"/>
                <a:gd name="connsiteY2" fmla="*/ 212 h 403864"/>
                <a:gd name="connsiteX3" fmla="*/ 818289 w 818647"/>
                <a:gd name="connsiteY3" fmla="*/ 293094 h 403864"/>
                <a:gd name="connsiteX4" fmla="*/ 684950 w 818647"/>
                <a:gd name="connsiteY4" fmla="*/ 383479 h 403864"/>
                <a:gd name="connsiteX5" fmla="*/ 597347 w 818647"/>
                <a:gd name="connsiteY5" fmla="*/ 403840 h 403864"/>
                <a:gd name="connsiteX6" fmla="*/ 1462 w 818647"/>
                <a:gd name="connsiteY6" fmla="*/ 403562 h 403864"/>
                <a:gd name="connsiteX0" fmla="*/ 1462 w 818647"/>
                <a:gd name="connsiteY0" fmla="*/ 403562 h 403865"/>
                <a:gd name="connsiteX1" fmla="*/ 0 w 818647"/>
                <a:gd name="connsiteY1" fmla="*/ 0 h 403865"/>
                <a:gd name="connsiteX2" fmla="*/ 818616 w 818647"/>
                <a:gd name="connsiteY2" fmla="*/ 212 h 403865"/>
                <a:gd name="connsiteX3" fmla="*/ 818289 w 818647"/>
                <a:gd name="connsiteY3" fmla="*/ 293094 h 403865"/>
                <a:gd name="connsiteX4" fmla="*/ 683345 w 818647"/>
                <a:gd name="connsiteY4" fmla="*/ 383737 h 403865"/>
                <a:gd name="connsiteX5" fmla="*/ 597347 w 818647"/>
                <a:gd name="connsiteY5" fmla="*/ 403840 h 403865"/>
                <a:gd name="connsiteX6" fmla="*/ 1462 w 818647"/>
                <a:gd name="connsiteY6" fmla="*/ 403562 h 403865"/>
                <a:gd name="connsiteX0" fmla="*/ 1462 w 818647"/>
                <a:gd name="connsiteY0" fmla="*/ 403562 h 403866"/>
                <a:gd name="connsiteX1" fmla="*/ 0 w 818647"/>
                <a:gd name="connsiteY1" fmla="*/ 0 h 403866"/>
                <a:gd name="connsiteX2" fmla="*/ 818616 w 818647"/>
                <a:gd name="connsiteY2" fmla="*/ 212 h 403866"/>
                <a:gd name="connsiteX3" fmla="*/ 818289 w 818647"/>
                <a:gd name="connsiteY3" fmla="*/ 293094 h 403866"/>
                <a:gd name="connsiteX4" fmla="*/ 683345 w 818647"/>
                <a:gd name="connsiteY4" fmla="*/ 383737 h 403866"/>
                <a:gd name="connsiteX5" fmla="*/ 597347 w 818647"/>
                <a:gd name="connsiteY5" fmla="*/ 403840 h 403866"/>
                <a:gd name="connsiteX6" fmla="*/ 1462 w 818647"/>
                <a:gd name="connsiteY6" fmla="*/ 403562 h 403866"/>
                <a:gd name="connsiteX0" fmla="*/ 1462 w 818647"/>
                <a:gd name="connsiteY0" fmla="*/ 406750 h 407054"/>
                <a:gd name="connsiteX1" fmla="*/ 0 w 818647"/>
                <a:gd name="connsiteY1" fmla="*/ 3188 h 407054"/>
                <a:gd name="connsiteX2" fmla="*/ 818616 w 818647"/>
                <a:gd name="connsiteY2" fmla="*/ 0 h 407054"/>
                <a:gd name="connsiteX3" fmla="*/ 818289 w 818647"/>
                <a:gd name="connsiteY3" fmla="*/ 296282 h 407054"/>
                <a:gd name="connsiteX4" fmla="*/ 683345 w 818647"/>
                <a:gd name="connsiteY4" fmla="*/ 386925 h 407054"/>
                <a:gd name="connsiteX5" fmla="*/ 597347 w 818647"/>
                <a:gd name="connsiteY5" fmla="*/ 407028 h 407054"/>
                <a:gd name="connsiteX6" fmla="*/ 1462 w 818647"/>
                <a:gd name="connsiteY6" fmla="*/ 406750 h 407054"/>
                <a:gd name="connsiteX0" fmla="*/ 1462 w 818647"/>
                <a:gd name="connsiteY0" fmla="*/ 406962 h 407266"/>
                <a:gd name="connsiteX1" fmla="*/ 0 w 818647"/>
                <a:gd name="connsiteY1" fmla="*/ 0 h 407266"/>
                <a:gd name="connsiteX2" fmla="*/ 818616 w 818647"/>
                <a:gd name="connsiteY2" fmla="*/ 212 h 407266"/>
                <a:gd name="connsiteX3" fmla="*/ 818289 w 818647"/>
                <a:gd name="connsiteY3" fmla="*/ 296494 h 407266"/>
                <a:gd name="connsiteX4" fmla="*/ 683345 w 818647"/>
                <a:gd name="connsiteY4" fmla="*/ 387137 h 407266"/>
                <a:gd name="connsiteX5" fmla="*/ 597347 w 818647"/>
                <a:gd name="connsiteY5" fmla="*/ 407240 h 407266"/>
                <a:gd name="connsiteX6" fmla="*/ 1462 w 818647"/>
                <a:gd name="connsiteY6" fmla="*/ 406962 h 407266"/>
                <a:gd name="connsiteX0" fmla="*/ 1462 w 822519"/>
                <a:gd name="connsiteY0" fmla="*/ 406962 h 407266"/>
                <a:gd name="connsiteX1" fmla="*/ 0 w 822519"/>
                <a:gd name="connsiteY1" fmla="*/ 0 h 407266"/>
                <a:gd name="connsiteX2" fmla="*/ 818616 w 822519"/>
                <a:gd name="connsiteY2" fmla="*/ 212 h 407266"/>
                <a:gd name="connsiteX3" fmla="*/ 822519 w 822519"/>
                <a:gd name="connsiteY3" fmla="*/ 294227 h 407266"/>
                <a:gd name="connsiteX4" fmla="*/ 683345 w 822519"/>
                <a:gd name="connsiteY4" fmla="*/ 387137 h 407266"/>
                <a:gd name="connsiteX5" fmla="*/ 597347 w 822519"/>
                <a:gd name="connsiteY5" fmla="*/ 407240 h 407266"/>
                <a:gd name="connsiteX6" fmla="*/ 1462 w 822519"/>
                <a:gd name="connsiteY6" fmla="*/ 406962 h 407266"/>
                <a:gd name="connsiteX0" fmla="*/ 1462 w 822877"/>
                <a:gd name="connsiteY0" fmla="*/ 406962 h 407266"/>
                <a:gd name="connsiteX1" fmla="*/ 0 w 822877"/>
                <a:gd name="connsiteY1" fmla="*/ 0 h 407266"/>
                <a:gd name="connsiteX2" fmla="*/ 822846 w 822877"/>
                <a:gd name="connsiteY2" fmla="*/ 212 h 407266"/>
                <a:gd name="connsiteX3" fmla="*/ 822519 w 822877"/>
                <a:gd name="connsiteY3" fmla="*/ 294227 h 407266"/>
                <a:gd name="connsiteX4" fmla="*/ 683345 w 822877"/>
                <a:gd name="connsiteY4" fmla="*/ 387137 h 407266"/>
                <a:gd name="connsiteX5" fmla="*/ 597347 w 822877"/>
                <a:gd name="connsiteY5" fmla="*/ 407240 h 407266"/>
                <a:gd name="connsiteX6" fmla="*/ 1462 w 822877"/>
                <a:gd name="connsiteY6" fmla="*/ 406962 h 407266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3345 w 822877"/>
                <a:gd name="connsiteY4" fmla="*/ 387137 h 411495"/>
                <a:gd name="connsiteX5" fmla="*/ 597347 w 822877"/>
                <a:gd name="connsiteY5" fmla="*/ 407240 h 411495"/>
                <a:gd name="connsiteX6" fmla="*/ 1462 w 822877"/>
                <a:gd name="connsiteY6" fmla="*/ 411495 h 411495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3345 w 822877"/>
                <a:gd name="connsiteY4" fmla="*/ 387137 h 411495"/>
                <a:gd name="connsiteX5" fmla="*/ 597347 w 822877"/>
                <a:gd name="connsiteY5" fmla="*/ 410640 h 411495"/>
                <a:gd name="connsiteX6" fmla="*/ 1462 w 822877"/>
                <a:gd name="connsiteY6" fmla="*/ 411495 h 411495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7575 w 822877"/>
                <a:gd name="connsiteY4" fmla="*/ 388270 h 411495"/>
                <a:gd name="connsiteX5" fmla="*/ 597347 w 822877"/>
                <a:gd name="connsiteY5" fmla="*/ 410640 h 411495"/>
                <a:gd name="connsiteX6" fmla="*/ 1462 w 822877"/>
                <a:gd name="connsiteY6" fmla="*/ 411495 h 411495"/>
                <a:gd name="connsiteX0" fmla="*/ 5692 w 827107"/>
                <a:gd name="connsiteY0" fmla="*/ 411495 h 411495"/>
                <a:gd name="connsiteX1" fmla="*/ 0 w 827107"/>
                <a:gd name="connsiteY1" fmla="*/ 0 h 411495"/>
                <a:gd name="connsiteX2" fmla="*/ 827076 w 827107"/>
                <a:gd name="connsiteY2" fmla="*/ 212 h 411495"/>
                <a:gd name="connsiteX3" fmla="*/ 826749 w 827107"/>
                <a:gd name="connsiteY3" fmla="*/ 294227 h 411495"/>
                <a:gd name="connsiteX4" fmla="*/ 691805 w 827107"/>
                <a:gd name="connsiteY4" fmla="*/ 388270 h 411495"/>
                <a:gd name="connsiteX5" fmla="*/ 601577 w 827107"/>
                <a:gd name="connsiteY5" fmla="*/ 410640 h 411495"/>
                <a:gd name="connsiteX6" fmla="*/ 5692 w 827107"/>
                <a:gd name="connsiteY6" fmla="*/ 411495 h 411495"/>
                <a:gd name="connsiteX0" fmla="*/ 146 w 827201"/>
                <a:gd name="connsiteY0" fmla="*/ 412628 h 412628"/>
                <a:gd name="connsiteX1" fmla="*/ 94 w 827201"/>
                <a:gd name="connsiteY1" fmla="*/ 0 h 412628"/>
                <a:gd name="connsiteX2" fmla="*/ 827170 w 827201"/>
                <a:gd name="connsiteY2" fmla="*/ 212 h 412628"/>
                <a:gd name="connsiteX3" fmla="*/ 826843 w 827201"/>
                <a:gd name="connsiteY3" fmla="*/ 294227 h 412628"/>
                <a:gd name="connsiteX4" fmla="*/ 691899 w 827201"/>
                <a:gd name="connsiteY4" fmla="*/ 388270 h 412628"/>
                <a:gd name="connsiteX5" fmla="*/ 601671 w 827201"/>
                <a:gd name="connsiteY5" fmla="*/ 410640 h 412628"/>
                <a:gd name="connsiteX6" fmla="*/ 146 w 827201"/>
                <a:gd name="connsiteY6" fmla="*/ 412628 h 412628"/>
                <a:gd name="connsiteX0" fmla="*/ 75 w 827130"/>
                <a:gd name="connsiteY0" fmla="*/ 412416 h 412416"/>
                <a:gd name="connsiteX1" fmla="*/ 1190 w 827130"/>
                <a:gd name="connsiteY1" fmla="*/ 108553 h 412416"/>
                <a:gd name="connsiteX2" fmla="*/ 827099 w 827130"/>
                <a:gd name="connsiteY2" fmla="*/ 0 h 412416"/>
                <a:gd name="connsiteX3" fmla="*/ 826772 w 827130"/>
                <a:gd name="connsiteY3" fmla="*/ 294015 h 412416"/>
                <a:gd name="connsiteX4" fmla="*/ 691828 w 827130"/>
                <a:gd name="connsiteY4" fmla="*/ 388058 h 412416"/>
                <a:gd name="connsiteX5" fmla="*/ 601600 w 827130"/>
                <a:gd name="connsiteY5" fmla="*/ 410428 h 412416"/>
                <a:gd name="connsiteX6" fmla="*/ 75 w 827130"/>
                <a:gd name="connsiteY6" fmla="*/ 412416 h 412416"/>
                <a:gd name="connsiteX0" fmla="*/ 75 w 827130"/>
                <a:gd name="connsiteY0" fmla="*/ 305526 h 305526"/>
                <a:gd name="connsiteX1" fmla="*/ 1190 w 827130"/>
                <a:gd name="connsiteY1" fmla="*/ 1663 h 305526"/>
                <a:gd name="connsiteX2" fmla="*/ 827099 w 827130"/>
                <a:gd name="connsiteY2" fmla="*/ 0 h 305526"/>
                <a:gd name="connsiteX3" fmla="*/ 826772 w 827130"/>
                <a:gd name="connsiteY3" fmla="*/ 187125 h 305526"/>
                <a:gd name="connsiteX4" fmla="*/ 691828 w 827130"/>
                <a:gd name="connsiteY4" fmla="*/ 281168 h 305526"/>
                <a:gd name="connsiteX5" fmla="*/ 601600 w 827130"/>
                <a:gd name="connsiteY5" fmla="*/ 303538 h 305526"/>
                <a:gd name="connsiteX6" fmla="*/ 75 w 827130"/>
                <a:gd name="connsiteY6" fmla="*/ 305526 h 305526"/>
                <a:gd name="connsiteX0" fmla="*/ 75 w 827130"/>
                <a:gd name="connsiteY0" fmla="*/ 305526 h 305526"/>
                <a:gd name="connsiteX1" fmla="*/ 1190 w 827130"/>
                <a:gd name="connsiteY1" fmla="*/ 725 h 305526"/>
                <a:gd name="connsiteX2" fmla="*/ 827099 w 827130"/>
                <a:gd name="connsiteY2" fmla="*/ 0 h 305526"/>
                <a:gd name="connsiteX3" fmla="*/ 826772 w 827130"/>
                <a:gd name="connsiteY3" fmla="*/ 187125 h 305526"/>
                <a:gd name="connsiteX4" fmla="*/ 691828 w 827130"/>
                <a:gd name="connsiteY4" fmla="*/ 281168 h 305526"/>
                <a:gd name="connsiteX5" fmla="*/ 601600 w 827130"/>
                <a:gd name="connsiteY5" fmla="*/ 303538 h 305526"/>
                <a:gd name="connsiteX6" fmla="*/ 75 w 827130"/>
                <a:gd name="connsiteY6" fmla="*/ 305526 h 305526"/>
                <a:gd name="connsiteX0" fmla="*/ 75 w 827130"/>
                <a:gd name="connsiteY0" fmla="*/ 305526 h 305526"/>
                <a:gd name="connsiteX1" fmla="*/ 1190 w 827130"/>
                <a:gd name="connsiteY1" fmla="*/ 725 h 305526"/>
                <a:gd name="connsiteX2" fmla="*/ 827099 w 827130"/>
                <a:gd name="connsiteY2" fmla="*/ 0 h 305526"/>
                <a:gd name="connsiteX3" fmla="*/ 826772 w 827130"/>
                <a:gd name="connsiteY3" fmla="*/ 187125 h 305526"/>
                <a:gd name="connsiteX4" fmla="*/ 691828 w 827130"/>
                <a:gd name="connsiteY4" fmla="*/ 281168 h 305526"/>
                <a:gd name="connsiteX5" fmla="*/ 601600 w 827130"/>
                <a:gd name="connsiteY5" fmla="*/ 303538 h 305526"/>
                <a:gd name="connsiteX6" fmla="*/ 75 w 827130"/>
                <a:gd name="connsiteY6" fmla="*/ 305526 h 305526"/>
                <a:gd name="connsiteX0" fmla="*/ 75 w 827099"/>
                <a:gd name="connsiteY0" fmla="*/ 305526 h 305526"/>
                <a:gd name="connsiteX1" fmla="*/ 1190 w 827099"/>
                <a:gd name="connsiteY1" fmla="*/ 725 h 305526"/>
                <a:gd name="connsiteX2" fmla="*/ 827099 w 827099"/>
                <a:gd name="connsiteY2" fmla="*/ 0 h 305526"/>
                <a:gd name="connsiteX3" fmla="*/ 826772 w 827099"/>
                <a:gd name="connsiteY3" fmla="*/ 187125 h 305526"/>
                <a:gd name="connsiteX4" fmla="*/ 691828 w 827099"/>
                <a:gd name="connsiteY4" fmla="*/ 281168 h 305526"/>
                <a:gd name="connsiteX5" fmla="*/ 601600 w 827099"/>
                <a:gd name="connsiteY5" fmla="*/ 303538 h 305526"/>
                <a:gd name="connsiteX6" fmla="*/ 75 w 827099"/>
                <a:gd name="connsiteY6" fmla="*/ 305526 h 305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7099" h="305526">
                  <a:moveTo>
                    <a:pt x="75" y="305526"/>
                  </a:moveTo>
                  <a:cubicBezTo>
                    <a:pt x="-412" y="171005"/>
                    <a:pt x="1677" y="135246"/>
                    <a:pt x="1190" y="725"/>
                  </a:cubicBezTo>
                  <a:lnTo>
                    <a:pt x="827099" y="0"/>
                  </a:lnTo>
                  <a:cubicBezTo>
                    <a:pt x="826935" y="93562"/>
                    <a:pt x="826769" y="38867"/>
                    <a:pt x="826772" y="187125"/>
                  </a:cubicBezTo>
                  <a:lnTo>
                    <a:pt x="691828" y="281168"/>
                  </a:lnTo>
                  <a:cubicBezTo>
                    <a:pt x="671217" y="293490"/>
                    <a:pt x="643857" y="304100"/>
                    <a:pt x="601600" y="303538"/>
                  </a:cubicBezTo>
                  <a:lnTo>
                    <a:pt x="75" y="305526"/>
                  </a:lnTo>
                  <a:close/>
                </a:path>
              </a:pathLst>
            </a:custGeom>
            <a:gradFill>
              <a:gsLst>
                <a:gs pos="1000">
                  <a:srgbClr val="337CBC"/>
                </a:gs>
                <a:gs pos="99000">
                  <a:srgbClr val="75B2DF"/>
                </a:gs>
              </a:gsLst>
              <a:lin ang="27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" name="Rettangolo 4">
            <a:extLst>
              <a:ext uri="{FF2B5EF4-FFF2-40B4-BE49-F238E27FC236}">
                <a16:creationId xmlns:a16="http://schemas.microsoft.com/office/drawing/2014/main" xmlns="" id="{64AFCE13-2E66-9E4D-8BDF-D2AE8ACFDB1B}"/>
              </a:ext>
            </a:extLst>
          </p:cNvPr>
          <p:cNvSpPr/>
          <p:nvPr/>
        </p:nvSpPr>
        <p:spPr>
          <a:xfrm>
            <a:off x="5529289" y="2604070"/>
            <a:ext cx="2069191" cy="1215703"/>
          </a:xfrm>
          <a:custGeom>
            <a:avLst/>
            <a:gdLst>
              <a:gd name="connsiteX0" fmla="*/ 0 w 1792207"/>
              <a:gd name="connsiteY0" fmla="*/ 0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0 h 1056329"/>
              <a:gd name="connsiteX0" fmla="*/ 0 w 1792207"/>
              <a:gd name="connsiteY0" fmla="*/ 187325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187325 h 1056329"/>
              <a:gd name="connsiteX0" fmla="*/ 0 w 1792207"/>
              <a:gd name="connsiteY0" fmla="*/ 333375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333375 h 1056329"/>
              <a:gd name="connsiteX0" fmla="*/ 0 w 1792207"/>
              <a:gd name="connsiteY0" fmla="*/ 333375 h 1056329"/>
              <a:gd name="connsiteX1" fmla="*/ 675607 w 1792207"/>
              <a:gd name="connsiteY1" fmla="*/ 202254 h 1056329"/>
              <a:gd name="connsiteX2" fmla="*/ 1792207 w 1792207"/>
              <a:gd name="connsiteY2" fmla="*/ 0 h 1056329"/>
              <a:gd name="connsiteX3" fmla="*/ 1792207 w 1792207"/>
              <a:gd name="connsiteY3" fmla="*/ 1056329 h 1056329"/>
              <a:gd name="connsiteX4" fmla="*/ 0 w 1792207"/>
              <a:gd name="connsiteY4" fmla="*/ 1056329 h 1056329"/>
              <a:gd name="connsiteX5" fmla="*/ 0 w 1792207"/>
              <a:gd name="connsiteY5" fmla="*/ 333375 h 1056329"/>
              <a:gd name="connsiteX0" fmla="*/ 0 w 1792207"/>
              <a:gd name="connsiteY0" fmla="*/ 334321 h 1057275"/>
              <a:gd name="connsiteX1" fmla="*/ 285082 w 1792207"/>
              <a:gd name="connsiteY1" fmla="*/ 0 h 1057275"/>
              <a:gd name="connsiteX2" fmla="*/ 1792207 w 1792207"/>
              <a:gd name="connsiteY2" fmla="*/ 946 h 1057275"/>
              <a:gd name="connsiteX3" fmla="*/ 1792207 w 1792207"/>
              <a:gd name="connsiteY3" fmla="*/ 1057275 h 1057275"/>
              <a:gd name="connsiteX4" fmla="*/ 0 w 1792207"/>
              <a:gd name="connsiteY4" fmla="*/ 1057275 h 1057275"/>
              <a:gd name="connsiteX5" fmla="*/ 0 w 1792207"/>
              <a:gd name="connsiteY5" fmla="*/ 334321 h 1057275"/>
              <a:gd name="connsiteX0" fmla="*/ 3175 w 1792207"/>
              <a:gd name="connsiteY0" fmla="*/ 242246 h 1057275"/>
              <a:gd name="connsiteX1" fmla="*/ 285082 w 1792207"/>
              <a:gd name="connsiteY1" fmla="*/ 0 h 1057275"/>
              <a:gd name="connsiteX2" fmla="*/ 1792207 w 1792207"/>
              <a:gd name="connsiteY2" fmla="*/ 946 h 1057275"/>
              <a:gd name="connsiteX3" fmla="*/ 1792207 w 1792207"/>
              <a:gd name="connsiteY3" fmla="*/ 1057275 h 1057275"/>
              <a:gd name="connsiteX4" fmla="*/ 0 w 1792207"/>
              <a:gd name="connsiteY4" fmla="*/ 1057275 h 1057275"/>
              <a:gd name="connsiteX5" fmla="*/ 3175 w 1792207"/>
              <a:gd name="connsiteY5" fmla="*/ 242246 h 1057275"/>
              <a:gd name="connsiteX0" fmla="*/ 3175 w 1792207"/>
              <a:gd name="connsiteY0" fmla="*/ 242246 h 1057275"/>
              <a:gd name="connsiteX1" fmla="*/ 285082 w 1792207"/>
              <a:gd name="connsiteY1" fmla="*/ 0 h 1057275"/>
              <a:gd name="connsiteX2" fmla="*/ 372503 w 1792207"/>
              <a:gd name="connsiteY2" fmla="*/ 310 h 1057275"/>
              <a:gd name="connsiteX3" fmla="*/ 1792207 w 1792207"/>
              <a:gd name="connsiteY3" fmla="*/ 946 h 1057275"/>
              <a:gd name="connsiteX4" fmla="*/ 1792207 w 1792207"/>
              <a:gd name="connsiteY4" fmla="*/ 1057275 h 1057275"/>
              <a:gd name="connsiteX5" fmla="*/ 0 w 1792207"/>
              <a:gd name="connsiteY5" fmla="*/ 1057275 h 1057275"/>
              <a:gd name="connsiteX6" fmla="*/ 3175 w 1792207"/>
              <a:gd name="connsiteY6" fmla="*/ 242246 h 1057275"/>
              <a:gd name="connsiteX0" fmla="*/ 3175 w 1792207"/>
              <a:gd name="connsiteY0" fmla="*/ 241936 h 1056965"/>
              <a:gd name="connsiteX1" fmla="*/ 194228 w 1792207"/>
              <a:gd name="connsiteY1" fmla="*/ 72373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175 w 1792207"/>
              <a:gd name="connsiteY6" fmla="*/ 241936 h 1056965"/>
              <a:gd name="connsiteX0" fmla="*/ 3175 w 1792207"/>
              <a:gd name="connsiteY0" fmla="*/ 241936 h 1056965"/>
              <a:gd name="connsiteX1" fmla="*/ 212399 w 1792207"/>
              <a:gd name="connsiteY1" fmla="*/ 56998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175 w 1792207"/>
              <a:gd name="connsiteY6" fmla="*/ 241936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79 w 1792207"/>
              <a:gd name="connsiteY6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94229 w 1792207"/>
              <a:gd name="connsiteY2" fmla="*/ 25160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6696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6945 w 1792207"/>
              <a:gd name="connsiteY2" fmla="*/ 14490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2207" h="1056965">
                <a:moveTo>
                  <a:pt x="379" y="239141"/>
                </a:moveTo>
                <a:lnTo>
                  <a:pt x="212399" y="56998"/>
                </a:lnTo>
                <a:cubicBezTo>
                  <a:pt x="236880" y="41726"/>
                  <a:pt x="247089" y="31160"/>
                  <a:pt x="286945" y="14490"/>
                </a:cubicBezTo>
                <a:cubicBezTo>
                  <a:pt x="338196" y="979"/>
                  <a:pt x="343616" y="3727"/>
                  <a:pt x="372503" y="0"/>
                </a:cubicBezTo>
                <a:lnTo>
                  <a:pt x="1792207" y="636"/>
                </a:lnTo>
                <a:lnTo>
                  <a:pt x="1792207" y="1056965"/>
                </a:lnTo>
                <a:lnTo>
                  <a:pt x="0" y="1056965"/>
                </a:lnTo>
                <a:cubicBezTo>
                  <a:pt x="1058" y="785289"/>
                  <a:pt x="-679" y="510817"/>
                  <a:pt x="379" y="239141"/>
                </a:cubicBezTo>
                <a:close/>
              </a:path>
            </a:pathLst>
          </a:custGeom>
          <a:blipFill>
            <a:blip r:embed="rId2"/>
            <a:stretch>
              <a:fillRect l="-34732" t="-21837" r="-34732" b="-21837"/>
            </a:stretch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5241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900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ttangolo 4">
            <a:extLst>
              <a:ext uri="{FF2B5EF4-FFF2-40B4-BE49-F238E27FC236}">
                <a16:creationId xmlns:a16="http://schemas.microsoft.com/office/drawing/2014/main" xmlns="" id="{52A1081C-62CF-E844-A52F-D719025B47FB}"/>
              </a:ext>
            </a:extLst>
          </p:cNvPr>
          <p:cNvSpPr/>
          <p:nvPr/>
        </p:nvSpPr>
        <p:spPr>
          <a:xfrm>
            <a:off x="3269935" y="2596659"/>
            <a:ext cx="2055062" cy="1211986"/>
          </a:xfrm>
          <a:custGeom>
            <a:avLst/>
            <a:gdLst>
              <a:gd name="connsiteX0" fmla="*/ 0 w 1792207"/>
              <a:gd name="connsiteY0" fmla="*/ 0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0 h 1056329"/>
              <a:gd name="connsiteX0" fmla="*/ 0 w 1792207"/>
              <a:gd name="connsiteY0" fmla="*/ 187325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187325 h 1056329"/>
              <a:gd name="connsiteX0" fmla="*/ 0 w 1792207"/>
              <a:gd name="connsiteY0" fmla="*/ 333375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333375 h 1056329"/>
              <a:gd name="connsiteX0" fmla="*/ 0 w 1792207"/>
              <a:gd name="connsiteY0" fmla="*/ 333375 h 1056329"/>
              <a:gd name="connsiteX1" fmla="*/ 675607 w 1792207"/>
              <a:gd name="connsiteY1" fmla="*/ 202254 h 1056329"/>
              <a:gd name="connsiteX2" fmla="*/ 1792207 w 1792207"/>
              <a:gd name="connsiteY2" fmla="*/ 0 h 1056329"/>
              <a:gd name="connsiteX3" fmla="*/ 1792207 w 1792207"/>
              <a:gd name="connsiteY3" fmla="*/ 1056329 h 1056329"/>
              <a:gd name="connsiteX4" fmla="*/ 0 w 1792207"/>
              <a:gd name="connsiteY4" fmla="*/ 1056329 h 1056329"/>
              <a:gd name="connsiteX5" fmla="*/ 0 w 1792207"/>
              <a:gd name="connsiteY5" fmla="*/ 333375 h 1056329"/>
              <a:gd name="connsiteX0" fmla="*/ 0 w 1792207"/>
              <a:gd name="connsiteY0" fmla="*/ 334321 h 1057275"/>
              <a:gd name="connsiteX1" fmla="*/ 285082 w 1792207"/>
              <a:gd name="connsiteY1" fmla="*/ 0 h 1057275"/>
              <a:gd name="connsiteX2" fmla="*/ 1792207 w 1792207"/>
              <a:gd name="connsiteY2" fmla="*/ 946 h 1057275"/>
              <a:gd name="connsiteX3" fmla="*/ 1792207 w 1792207"/>
              <a:gd name="connsiteY3" fmla="*/ 1057275 h 1057275"/>
              <a:gd name="connsiteX4" fmla="*/ 0 w 1792207"/>
              <a:gd name="connsiteY4" fmla="*/ 1057275 h 1057275"/>
              <a:gd name="connsiteX5" fmla="*/ 0 w 1792207"/>
              <a:gd name="connsiteY5" fmla="*/ 334321 h 1057275"/>
              <a:gd name="connsiteX0" fmla="*/ 3175 w 1792207"/>
              <a:gd name="connsiteY0" fmla="*/ 242246 h 1057275"/>
              <a:gd name="connsiteX1" fmla="*/ 285082 w 1792207"/>
              <a:gd name="connsiteY1" fmla="*/ 0 h 1057275"/>
              <a:gd name="connsiteX2" fmla="*/ 1792207 w 1792207"/>
              <a:gd name="connsiteY2" fmla="*/ 946 h 1057275"/>
              <a:gd name="connsiteX3" fmla="*/ 1792207 w 1792207"/>
              <a:gd name="connsiteY3" fmla="*/ 1057275 h 1057275"/>
              <a:gd name="connsiteX4" fmla="*/ 0 w 1792207"/>
              <a:gd name="connsiteY4" fmla="*/ 1057275 h 1057275"/>
              <a:gd name="connsiteX5" fmla="*/ 3175 w 1792207"/>
              <a:gd name="connsiteY5" fmla="*/ 242246 h 1057275"/>
              <a:gd name="connsiteX0" fmla="*/ 3175 w 1792207"/>
              <a:gd name="connsiteY0" fmla="*/ 242246 h 1057275"/>
              <a:gd name="connsiteX1" fmla="*/ 285082 w 1792207"/>
              <a:gd name="connsiteY1" fmla="*/ 0 h 1057275"/>
              <a:gd name="connsiteX2" fmla="*/ 372503 w 1792207"/>
              <a:gd name="connsiteY2" fmla="*/ 310 h 1057275"/>
              <a:gd name="connsiteX3" fmla="*/ 1792207 w 1792207"/>
              <a:gd name="connsiteY3" fmla="*/ 946 h 1057275"/>
              <a:gd name="connsiteX4" fmla="*/ 1792207 w 1792207"/>
              <a:gd name="connsiteY4" fmla="*/ 1057275 h 1057275"/>
              <a:gd name="connsiteX5" fmla="*/ 0 w 1792207"/>
              <a:gd name="connsiteY5" fmla="*/ 1057275 h 1057275"/>
              <a:gd name="connsiteX6" fmla="*/ 3175 w 1792207"/>
              <a:gd name="connsiteY6" fmla="*/ 242246 h 1057275"/>
              <a:gd name="connsiteX0" fmla="*/ 3175 w 1792207"/>
              <a:gd name="connsiteY0" fmla="*/ 241936 h 1056965"/>
              <a:gd name="connsiteX1" fmla="*/ 194228 w 1792207"/>
              <a:gd name="connsiteY1" fmla="*/ 72373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175 w 1792207"/>
              <a:gd name="connsiteY6" fmla="*/ 241936 h 1056965"/>
              <a:gd name="connsiteX0" fmla="*/ 3175 w 1792207"/>
              <a:gd name="connsiteY0" fmla="*/ 241936 h 1056965"/>
              <a:gd name="connsiteX1" fmla="*/ 212399 w 1792207"/>
              <a:gd name="connsiteY1" fmla="*/ 56998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175 w 1792207"/>
              <a:gd name="connsiteY6" fmla="*/ 241936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79 w 1792207"/>
              <a:gd name="connsiteY6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94229 w 1792207"/>
              <a:gd name="connsiteY2" fmla="*/ 25160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6696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6945 w 1792207"/>
              <a:gd name="connsiteY2" fmla="*/ 14490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2207" h="1056965">
                <a:moveTo>
                  <a:pt x="379" y="239141"/>
                </a:moveTo>
                <a:lnTo>
                  <a:pt x="212399" y="56998"/>
                </a:lnTo>
                <a:cubicBezTo>
                  <a:pt x="236880" y="41726"/>
                  <a:pt x="247089" y="31160"/>
                  <a:pt x="286945" y="14490"/>
                </a:cubicBezTo>
                <a:cubicBezTo>
                  <a:pt x="338196" y="979"/>
                  <a:pt x="343616" y="3727"/>
                  <a:pt x="372503" y="0"/>
                </a:cubicBezTo>
                <a:lnTo>
                  <a:pt x="1792207" y="636"/>
                </a:lnTo>
                <a:lnTo>
                  <a:pt x="1792207" y="1056965"/>
                </a:lnTo>
                <a:lnTo>
                  <a:pt x="0" y="1056965"/>
                </a:lnTo>
                <a:cubicBezTo>
                  <a:pt x="1058" y="785289"/>
                  <a:pt x="-679" y="510817"/>
                  <a:pt x="379" y="239141"/>
                </a:cubicBezTo>
                <a:close/>
              </a:path>
            </a:pathLst>
          </a:custGeom>
          <a:blipFill>
            <a:blip r:embed="rId3"/>
            <a:stretch>
              <a:fillRect l="-30698" t="-32100" r="-30698" b="-66307"/>
            </a:stretch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5241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900" b="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xmlns="" id="{3ED85093-AEB5-B74D-86EF-A7E2E8510247}"/>
              </a:ext>
            </a:extLst>
          </p:cNvPr>
          <p:cNvGrpSpPr/>
          <p:nvPr/>
        </p:nvGrpSpPr>
        <p:grpSpPr>
          <a:xfrm>
            <a:off x="5534738" y="3803866"/>
            <a:ext cx="2069191" cy="1315698"/>
            <a:chOff x="5243186" y="3603662"/>
            <a:chExt cx="1960286" cy="1246451"/>
          </a:xfrm>
          <a:effectLst>
            <a:outerShdw blurRad="101600" dist="508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18" name="Rettangolo 5">
              <a:extLst>
                <a:ext uri="{FF2B5EF4-FFF2-40B4-BE49-F238E27FC236}">
                  <a16:creationId xmlns:a16="http://schemas.microsoft.com/office/drawing/2014/main" xmlns="" id="{4D198773-2801-7A4A-B7CB-98B151692E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43186" y="3603662"/>
              <a:ext cx="1960286" cy="1246451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714 w 1098484"/>
                <a:gd name="connsiteY0" fmla="*/ 112005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0" fmla="*/ 35414 w 1133880"/>
                <a:gd name="connsiteY0" fmla="*/ 409285 h 409285"/>
                <a:gd name="connsiteX1" fmla="*/ 264880 w 1133880"/>
                <a:gd name="connsiteY1" fmla="*/ 305 h 409285"/>
                <a:gd name="connsiteX2" fmla="*/ 1133565 w 1133880"/>
                <a:gd name="connsiteY2" fmla="*/ 0 h 409285"/>
                <a:gd name="connsiteX3" fmla="*/ 1133880 w 1133880"/>
                <a:gd name="connsiteY3" fmla="*/ 296753 h 409285"/>
                <a:gd name="connsiteX4" fmla="*/ 996047 w 1133880"/>
                <a:gd name="connsiteY4" fmla="*/ 386622 h 409285"/>
                <a:gd name="connsiteX5" fmla="*/ 908444 w 1133880"/>
                <a:gd name="connsiteY5" fmla="*/ 409047 h 409285"/>
                <a:gd name="connsiteX6" fmla="*/ 35414 w 1133880"/>
                <a:gd name="connsiteY6" fmla="*/ 409285 h 409285"/>
                <a:gd name="connsiteX0" fmla="*/ 131824 w 967176"/>
                <a:gd name="connsiteY0" fmla="*/ 409285 h 409285"/>
                <a:gd name="connsiteX1" fmla="*/ 98176 w 967176"/>
                <a:gd name="connsiteY1" fmla="*/ 305 h 409285"/>
                <a:gd name="connsiteX2" fmla="*/ 966861 w 967176"/>
                <a:gd name="connsiteY2" fmla="*/ 0 h 409285"/>
                <a:gd name="connsiteX3" fmla="*/ 967176 w 967176"/>
                <a:gd name="connsiteY3" fmla="*/ 296753 h 409285"/>
                <a:gd name="connsiteX4" fmla="*/ 829343 w 967176"/>
                <a:gd name="connsiteY4" fmla="*/ 386622 h 409285"/>
                <a:gd name="connsiteX5" fmla="*/ 741740 w 967176"/>
                <a:gd name="connsiteY5" fmla="*/ 409047 h 409285"/>
                <a:gd name="connsiteX6" fmla="*/ 131824 w 967176"/>
                <a:gd name="connsiteY6" fmla="*/ 409285 h 409285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47685 w 883037"/>
                <a:gd name="connsiteY0" fmla="*/ 409893 h 409893"/>
                <a:gd name="connsiteX1" fmla="*/ 46037 w 883037"/>
                <a:gd name="connsiteY1" fmla="*/ 0 h 409893"/>
                <a:gd name="connsiteX2" fmla="*/ 882722 w 883037"/>
                <a:gd name="connsiteY2" fmla="*/ 608 h 409893"/>
                <a:gd name="connsiteX3" fmla="*/ 883037 w 883037"/>
                <a:gd name="connsiteY3" fmla="*/ 297361 h 409893"/>
                <a:gd name="connsiteX4" fmla="*/ 745204 w 883037"/>
                <a:gd name="connsiteY4" fmla="*/ 387230 h 409893"/>
                <a:gd name="connsiteX5" fmla="*/ 657601 w 883037"/>
                <a:gd name="connsiteY5" fmla="*/ 409655 h 409893"/>
                <a:gd name="connsiteX6" fmla="*/ 47685 w 883037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7000" h="409893">
                  <a:moveTo>
                    <a:pt x="1648" y="409893"/>
                  </a:moveTo>
                  <a:cubicBezTo>
                    <a:pt x="2240" y="227668"/>
                    <a:pt x="1866" y="145803"/>
                    <a:pt x="0" y="0"/>
                  </a:cubicBezTo>
                  <a:lnTo>
                    <a:pt x="836685" y="608"/>
                  </a:lnTo>
                  <a:cubicBezTo>
                    <a:pt x="836842" y="148984"/>
                    <a:pt x="836997" y="149103"/>
                    <a:pt x="837000" y="297361"/>
                  </a:cubicBezTo>
                  <a:lnTo>
                    <a:pt x="699167" y="387230"/>
                  </a:lnTo>
                  <a:cubicBezTo>
                    <a:pt x="677914" y="399036"/>
                    <a:pt x="653821" y="410217"/>
                    <a:pt x="611564" y="409655"/>
                  </a:cubicBezTo>
                  <a:lnTo>
                    <a:pt x="1648" y="409893"/>
                  </a:lnTo>
                  <a:close/>
                </a:path>
              </a:pathLst>
            </a:custGeom>
            <a:gradFill>
              <a:gsLst>
                <a:gs pos="0">
                  <a:srgbClr val="720900"/>
                </a:gs>
                <a:gs pos="99000">
                  <a:srgbClr val="E12314">
                    <a:lumMod val="95000"/>
                    <a:lumOff val="5000"/>
                  </a:srgbClr>
                </a:gs>
              </a:gsLst>
              <a:lin ang="132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ttangolo 5">
              <a:extLst>
                <a:ext uri="{FF2B5EF4-FFF2-40B4-BE49-F238E27FC236}">
                  <a16:creationId xmlns:a16="http://schemas.microsoft.com/office/drawing/2014/main" xmlns="" id="{00B7E7E8-A7B1-C742-ADD1-7C76B96C6A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2670" y="3649239"/>
              <a:ext cx="1862560" cy="1155897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6480 w 1098484"/>
                <a:gd name="connsiteY8" fmla="*/ 23539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0715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714 w 1098484"/>
                <a:gd name="connsiteY0" fmla="*/ 111747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0" fmla="*/ 36065 w 1134531"/>
                <a:gd name="connsiteY0" fmla="*/ 409285 h 409285"/>
                <a:gd name="connsiteX1" fmla="*/ 262321 w 1134531"/>
                <a:gd name="connsiteY1" fmla="*/ 305 h 409285"/>
                <a:gd name="connsiteX2" fmla="*/ 1134216 w 1134531"/>
                <a:gd name="connsiteY2" fmla="*/ 0 h 409285"/>
                <a:gd name="connsiteX3" fmla="*/ 1134531 w 1134531"/>
                <a:gd name="connsiteY3" fmla="*/ 296753 h 409285"/>
                <a:gd name="connsiteX4" fmla="*/ 997982 w 1134531"/>
                <a:gd name="connsiteY4" fmla="*/ 388170 h 409285"/>
                <a:gd name="connsiteX5" fmla="*/ 909095 w 1134531"/>
                <a:gd name="connsiteY5" fmla="*/ 409047 h 409285"/>
                <a:gd name="connsiteX6" fmla="*/ 36065 w 1134531"/>
                <a:gd name="connsiteY6" fmla="*/ 409285 h 409285"/>
                <a:gd name="connsiteX0" fmla="*/ 0 w 1098466"/>
                <a:gd name="connsiteY0" fmla="*/ 409285 h 409285"/>
                <a:gd name="connsiteX1" fmla="*/ 226256 w 1098466"/>
                <a:gd name="connsiteY1" fmla="*/ 305 h 409285"/>
                <a:gd name="connsiteX2" fmla="*/ 1098151 w 1098466"/>
                <a:gd name="connsiteY2" fmla="*/ 0 h 409285"/>
                <a:gd name="connsiteX3" fmla="*/ 1098466 w 1098466"/>
                <a:gd name="connsiteY3" fmla="*/ 296753 h 409285"/>
                <a:gd name="connsiteX4" fmla="*/ 961917 w 1098466"/>
                <a:gd name="connsiteY4" fmla="*/ 388170 h 409285"/>
                <a:gd name="connsiteX5" fmla="*/ 873030 w 1098466"/>
                <a:gd name="connsiteY5" fmla="*/ 409047 h 409285"/>
                <a:gd name="connsiteX6" fmla="*/ 0 w 1098466"/>
                <a:gd name="connsiteY6" fmla="*/ 409285 h 409285"/>
                <a:gd name="connsiteX0" fmla="*/ 96829 w 927781"/>
                <a:gd name="connsiteY0" fmla="*/ 409285 h 409285"/>
                <a:gd name="connsiteX1" fmla="*/ 55571 w 927781"/>
                <a:gd name="connsiteY1" fmla="*/ 305 h 409285"/>
                <a:gd name="connsiteX2" fmla="*/ 927466 w 927781"/>
                <a:gd name="connsiteY2" fmla="*/ 0 h 409285"/>
                <a:gd name="connsiteX3" fmla="*/ 927781 w 927781"/>
                <a:gd name="connsiteY3" fmla="*/ 296753 h 409285"/>
                <a:gd name="connsiteX4" fmla="*/ 791232 w 927781"/>
                <a:gd name="connsiteY4" fmla="*/ 388170 h 409285"/>
                <a:gd name="connsiteX5" fmla="*/ 702345 w 927781"/>
                <a:gd name="connsiteY5" fmla="*/ 409047 h 409285"/>
                <a:gd name="connsiteX6" fmla="*/ 96829 w 927781"/>
                <a:gd name="connsiteY6" fmla="*/ 409285 h 409285"/>
                <a:gd name="connsiteX0" fmla="*/ 50395 w 881347"/>
                <a:gd name="connsiteY0" fmla="*/ 409285 h 409285"/>
                <a:gd name="connsiteX1" fmla="*/ 63379 w 881347"/>
                <a:gd name="connsiteY1" fmla="*/ 305 h 409285"/>
                <a:gd name="connsiteX2" fmla="*/ 881032 w 881347"/>
                <a:gd name="connsiteY2" fmla="*/ 0 h 409285"/>
                <a:gd name="connsiteX3" fmla="*/ 881347 w 881347"/>
                <a:gd name="connsiteY3" fmla="*/ 296753 h 409285"/>
                <a:gd name="connsiteX4" fmla="*/ 744798 w 881347"/>
                <a:gd name="connsiteY4" fmla="*/ 388170 h 409285"/>
                <a:gd name="connsiteX5" fmla="*/ 655911 w 881347"/>
                <a:gd name="connsiteY5" fmla="*/ 409047 h 409285"/>
                <a:gd name="connsiteX6" fmla="*/ 50395 w 881347"/>
                <a:gd name="connsiteY6" fmla="*/ 409285 h 409285"/>
                <a:gd name="connsiteX0" fmla="*/ 0 w 830952"/>
                <a:gd name="connsiteY0" fmla="*/ 409285 h 409285"/>
                <a:gd name="connsiteX1" fmla="*/ 12984 w 830952"/>
                <a:gd name="connsiteY1" fmla="*/ 305 h 409285"/>
                <a:gd name="connsiteX2" fmla="*/ 830637 w 830952"/>
                <a:gd name="connsiteY2" fmla="*/ 0 h 409285"/>
                <a:gd name="connsiteX3" fmla="*/ 830952 w 830952"/>
                <a:gd name="connsiteY3" fmla="*/ 296753 h 409285"/>
                <a:gd name="connsiteX4" fmla="*/ 694403 w 830952"/>
                <a:gd name="connsiteY4" fmla="*/ 388170 h 409285"/>
                <a:gd name="connsiteX5" fmla="*/ 605516 w 830952"/>
                <a:gd name="connsiteY5" fmla="*/ 409047 h 409285"/>
                <a:gd name="connsiteX6" fmla="*/ 0 w 830952"/>
                <a:gd name="connsiteY6" fmla="*/ 409285 h 409285"/>
                <a:gd name="connsiteX0" fmla="*/ 0 w 830952"/>
                <a:gd name="connsiteY0" fmla="*/ 409285 h 409285"/>
                <a:gd name="connsiteX1" fmla="*/ 12984 w 830952"/>
                <a:gd name="connsiteY1" fmla="*/ 305 h 409285"/>
                <a:gd name="connsiteX2" fmla="*/ 830637 w 830952"/>
                <a:gd name="connsiteY2" fmla="*/ 0 h 409285"/>
                <a:gd name="connsiteX3" fmla="*/ 830952 w 830952"/>
                <a:gd name="connsiteY3" fmla="*/ 296753 h 409285"/>
                <a:gd name="connsiteX4" fmla="*/ 694403 w 830952"/>
                <a:gd name="connsiteY4" fmla="*/ 388170 h 409285"/>
                <a:gd name="connsiteX5" fmla="*/ 605516 w 830952"/>
                <a:gd name="connsiteY5" fmla="*/ 409047 h 409285"/>
                <a:gd name="connsiteX6" fmla="*/ 0 w 830952"/>
                <a:gd name="connsiteY6" fmla="*/ 409285 h 409285"/>
                <a:gd name="connsiteX0" fmla="*/ 0 w 830641"/>
                <a:gd name="connsiteY0" fmla="*/ 409285 h 409285"/>
                <a:gd name="connsiteX1" fmla="*/ 12984 w 830641"/>
                <a:gd name="connsiteY1" fmla="*/ 305 h 409285"/>
                <a:gd name="connsiteX2" fmla="*/ 830637 w 830641"/>
                <a:gd name="connsiteY2" fmla="*/ 0 h 409285"/>
                <a:gd name="connsiteX3" fmla="*/ 826779 w 830641"/>
                <a:gd name="connsiteY3" fmla="*/ 295979 h 409285"/>
                <a:gd name="connsiteX4" fmla="*/ 694403 w 830641"/>
                <a:gd name="connsiteY4" fmla="*/ 388170 h 409285"/>
                <a:gd name="connsiteX5" fmla="*/ 605516 w 830641"/>
                <a:gd name="connsiteY5" fmla="*/ 409047 h 409285"/>
                <a:gd name="connsiteX6" fmla="*/ 0 w 830641"/>
                <a:gd name="connsiteY6" fmla="*/ 409285 h 409285"/>
                <a:gd name="connsiteX0" fmla="*/ 0 w 827137"/>
                <a:gd name="connsiteY0" fmla="*/ 408980 h 408980"/>
                <a:gd name="connsiteX1" fmla="*/ 12984 w 827137"/>
                <a:gd name="connsiteY1" fmla="*/ 0 h 408980"/>
                <a:gd name="connsiteX2" fmla="*/ 827106 w 827137"/>
                <a:gd name="connsiteY2" fmla="*/ 2792 h 408980"/>
                <a:gd name="connsiteX3" fmla="*/ 826779 w 827137"/>
                <a:gd name="connsiteY3" fmla="*/ 295674 h 408980"/>
                <a:gd name="connsiteX4" fmla="*/ 694403 w 827137"/>
                <a:gd name="connsiteY4" fmla="*/ 387865 h 408980"/>
                <a:gd name="connsiteX5" fmla="*/ 605516 w 827137"/>
                <a:gd name="connsiteY5" fmla="*/ 408742 h 408980"/>
                <a:gd name="connsiteX6" fmla="*/ 0 w 827137"/>
                <a:gd name="connsiteY6" fmla="*/ 408980 h 408980"/>
                <a:gd name="connsiteX0" fmla="*/ 0 w 827137"/>
                <a:gd name="connsiteY0" fmla="*/ 406400 h 406400"/>
                <a:gd name="connsiteX1" fmla="*/ 8490 w 827137"/>
                <a:gd name="connsiteY1" fmla="*/ 0 h 406400"/>
                <a:gd name="connsiteX2" fmla="*/ 827106 w 827137"/>
                <a:gd name="connsiteY2" fmla="*/ 212 h 406400"/>
                <a:gd name="connsiteX3" fmla="*/ 826779 w 827137"/>
                <a:gd name="connsiteY3" fmla="*/ 293094 h 406400"/>
                <a:gd name="connsiteX4" fmla="*/ 694403 w 827137"/>
                <a:gd name="connsiteY4" fmla="*/ 385285 h 406400"/>
                <a:gd name="connsiteX5" fmla="*/ 605516 w 827137"/>
                <a:gd name="connsiteY5" fmla="*/ 406162 h 406400"/>
                <a:gd name="connsiteX6" fmla="*/ 0 w 827137"/>
                <a:gd name="connsiteY6" fmla="*/ 406400 h 406400"/>
                <a:gd name="connsiteX0" fmla="*/ 1462 w 818647"/>
                <a:gd name="connsiteY0" fmla="*/ 403562 h 406185"/>
                <a:gd name="connsiteX1" fmla="*/ 0 w 818647"/>
                <a:gd name="connsiteY1" fmla="*/ 0 h 406185"/>
                <a:gd name="connsiteX2" fmla="*/ 818616 w 818647"/>
                <a:gd name="connsiteY2" fmla="*/ 212 h 406185"/>
                <a:gd name="connsiteX3" fmla="*/ 818289 w 818647"/>
                <a:gd name="connsiteY3" fmla="*/ 293094 h 406185"/>
                <a:gd name="connsiteX4" fmla="*/ 685913 w 818647"/>
                <a:gd name="connsiteY4" fmla="*/ 385285 h 406185"/>
                <a:gd name="connsiteX5" fmla="*/ 597026 w 818647"/>
                <a:gd name="connsiteY5" fmla="*/ 406162 h 406185"/>
                <a:gd name="connsiteX6" fmla="*/ 1462 w 818647"/>
                <a:gd name="connsiteY6" fmla="*/ 403562 h 406185"/>
                <a:gd name="connsiteX0" fmla="*/ 1462 w 818647"/>
                <a:gd name="connsiteY0" fmla="*/ 403562 h 403870"/>
                <a:gd name="connsiteX1" fmla="*/ 0 w 818647"/>
                <a:gd name="connsiteY1" fmla="*/ 0 h 403870"/>
                <a:gd name="connsiteX2" fmla="*/ 818616 w 818647"/>
                <a:gd name="connsiteY2" fmla="*/ 212 h 403870"/>
                <a:gd name="connsiteX3" fmla="*/ 818289 w 818647"/>
                <a:gd name="connsiteY3" fmla="*/ 293094 h 403870"/>
                <a:gd name="connsiteX4" fmla="*/ 685913 w 818647"/>
                <a:gd name="connsiteY4" fmla="*/ 385285 h 403870"/>
                <a:gd name="connsiteX5" fmla="*/ 597347 w 818647"/>
                <a:gd name="connsiteY5" fmla="*/ 403840 h 403870"/>
                <a:gd name="connsiteX6" fmla="*/ 1462 w 818647"/>
                <a:gd name="connsiteY6" fmla="*/ 403562 h 403870"/>
                <a:gd name="connsiteX0" fmla="*/ 1462 w 818647"/>
                <a:gd name="connsiteY0" fmla="*/ 403562 h 403864"/>
                <a:gd name="connsiteX1" fmla="*/ 0 w 818647"/>
                <a:gd name="connsiteY1" fmla="*/ 0 h 403864"/>
                <a:gd name="connsiteX2" fmla="*/ 818616 w 818647"/>
                <a:gd name="connsiteY2" fmla="*/ 212 h 403864"/>
                <a:gd name="connsiteX3" fmla="*/ 818289 w 818647"/>
                <a:gd name="connsiteY3" fmla="*/ 293094 h 403864"/>
                <a:gd name="connsiteX4" fmla="*/ 684950 w 818647"/>
                <a:gd name="connsiteY4" fmla="*/ 383479 h 403864"/>
                <a:gd name="connsiteX5" fmla="*/ 597347 w 818647"/>
                <a:gd name="connsiteY5" fmla="*/ 403840 h 403864"/>
                <a:gd name="connsiteX6" fmla="*/ 1462 w 818647"/>
                <a:gd name="connsiteY6" fmla="*/ 403562 h 403864"/>
                <a:gd name="connsiteX0" fmla="*/ 1462 w 818647"/>
                <a:gd name="connsiteY0" fmla="*/ 403562 h 403865"/>
                <a:gd name="connsiteX1" fmla="*/ 0 w 818647"/>
                <a:gd name="connsiteY1" fmla="*/ 0 h 403865"/>
                <a:gd name="connsiteX2" fmla="*/ 818616 w 818647"/>
                <a:gd name="connsiteY2" fmla="*/ 212 h 403865"/>
                <a:gd name="connsiteX3" fmla="*/ 818289 w 818647"/>
                <a:gd name="connsiteY3" fmla="*/ 293094 h 403865"/>
                <a:gd name="connsiteX4" fmla="*/ 683345 w 818647"/>
                <a:gd name="connsiteY4" fmla="*/ 383737 h 403865"/>
                <a:gd name="connsiteX5" fmla="*/ 597347 w 818647"/>
                <a:gd name="connsiteY5" fmla="*/ 403840 h 403865"/>
                <a:gd name="connsiteX6" fmla="*/ 1462 w 818647"/>
                <a:gd name="connsiteY6" fmla="*/ 403562 h 403865"/>
                <a:gd name="connsiteX0" fmla="*/ 1462 w 818647"/>
                <a:gd name="connsiteY0" fmla="*/ 403562 h 403866"/>
                <a:gd name="connsiteX1" fmla="*/ 0 w 818647"/>
                <a:gd name="connsiteY1" fmla="*/ 0 h 403866"/>
                <a:gd name="connsiteX2" fmla="*/ 818616 w 818647"/>
                <a:gd name="connsiteY2" fmla="*/ 212 h 403866"/>
                <a:gd name="connsiteX3" fmla="*/ 818289 w 818647"/>
                <a:gd name="connsiteY3" fmla="*/ 293094 h 403866"/>
                <a:gd name="connsiteX4" fmla="*/ 683345 w 818647"/>
                <a:gd name="connsiteY4" fmla="*/ 383737 h 403866"/>
                <a:gd name="connsiteX5" fmla="*/ 597347 w 818647"/>
                <a:gd name="connsiteY5" fmla="*/ 403840 h 403866"/>
                <a:gd name="connsiteX6" fmla="*/ 1462 w 818647"/>
                <a:gd name="connsiteY6" fmla="*/ 403562 h 403866"/>
                <a:gd name="connsiteX0" fmla="*/ 1462 w 822849"/>
                <a:gd name="connsiteY0" fmla="*/ 407884 h 408188"/>
                <a:gd name="connsiteX1" fmla="*/ 0 w 822849"/>
                <a:gd name="connsiteY1" fmla="*/ 4322 h 408188"/>
                <a:gd name="connsiteX2" fmla="*/ 822846 w 822849"/>
                <a:gd name="connsiteY2" fmla="*/ 0 h 408188"/>
                <a:gd name="connsiteX3" fmla="*/ 818289 w 822849"/>
                <a:gd name="connsiteY3" fmla="*/ 297416 h 408188"/>
                <a:gd name="connsiteX4" fmla="*/ 683345 w 822849"/>
                <a:gd name="connsiteY4" fmla="*/ 388059 h 408188"/>
                <a:gd name="connsiteX5" fmla="*/ 597347 w 822849"/>
                <a:gd name="connsiteY5" fmla="*/ 408162 h 408188"/>
                <a:gd name="connsiteX6" fmla="*/ 1462 w 822849"/>
                <a:gd name="connsiteY6" fmla="*/ 407884 h 408188"/>
                <a:gd name="connsiteX0" fmla="*/ 1462 w 822877"/>
                <a:gd name="connsiteY0" fmla="*/ 407884 h 408188"/>
                <a:gd name="connsiteX1" fmla="*/ 0 w 822877"/>
                <a:gd name="connsiteY1" fmla="*/ 4322 h 408188"/>
                <a:gd name="connsiteX2" fmla="*/ 822846 w 822877"/>
                <a:gd name="connsiteY2" fmla="*/ 0 h 408188"/>
                <a:gd name="connsiteX3" fmla="*/ 822519 w 822877"/>
                <a:gd name="connsiteY3" fmla="*/ 295149 h 408188"/>
                <a:gd name="connsiteX4" fmla="*/ 683345 w 822877"/>
                <a:gd name="connsiteY4" fmla="*/ 388059 h 408188"/>
                <a:gd name="connsiteX5" fmla="*/ 597347 w 822877"/>
                <a:gd name="connsiteY5" fmla="*/ 408162 h 408188"/>
                <a:gd name="connsiteX6" fmla="*/ 1462 w 822877"/>
                <a:gd name="connsiteY6" fmla="*/ 407884 h 408188"/>
                <a:gd name="connsiteX0" fmla="*/ 5692 w 827107"/>
                <a:gd name="connsiteY0" fmla="*/ 408096 h 408400"/>
                <a:gd name="connsiteX1" fmla="*/ 0 w 827107"/>
                <a:gd name="connsiteY1" fmla="*/ 0 h 408400"/>
                <a:gd name="connsiteX2" fmla="*/ 827076 w 827107"/>
                <a:gd name="connsiteY2" fmla="*/ 212 h 408400"/>
                <a:gd name="connsiteX3" fmla="*/ 826749 w 827107"/>
                <a:gd name="connsiteY3" fmla="*/ 295361 h 408400"/>
                <a:gd name="connsiteX4" fmla="*/ 687575 w 827107"/>
                <a:gd name="connsiteY4" fmla="*/ 388271 h 408400"/>
                <a:gd name="connsiteX5" fmla="*/ 601577 w 827107"/>
                <a:gd name="connsiteY5" fmla="*/ 408374 h 408400"/>
                <a:gd name="connsiteX6" fmla="*/ 5692 w 827107"/>
                <a:gd name="connsiteY6" fmla="*/ 408096 h 408400"/>
                <a:gd name="connsiteX0" fmla="*/ 146 w 827201"/>
                <a:gd name="connsiteY0" fmla="*/ 412629 h 412629"/>
                <a:gd name="connsiteX1" fmla="*/ 94 w 827201"/>
                <a:gd name="connsiteY1" fmla="*/ 0 h 412629"/>
                <a:gd name="connsiteX2" fmla="*/ 827170 w 827201"/>
                <a:gd name="connsiteY2" fmla="*/ 212 h 412629"/>
                <a:gd name="connsiteX3" fmla="*/ 826843 w 827201"/>
                <a:gd name="connsiteY3" fmla="*/ 295361 h 412629"/>
                <a:gd name="connsiteX4" fmla="*/ 687669 w 827201"/>
                <a:gd name="connsiteY4" fmla="*/ 388271 h 412629"/>
                <a:gd name="connsiteX5" fmla="*/ 601671 w 827201"/>
                <a:gd name="connsiteY5" fmla="*/ 408374 h 412629"/>
                <a:gd name="connsiteX6" fmla="*/ 146 w 827201"/>
                <a:gd name="connsiteY6" fmla="*/ 412629 h 412629"/>
                <a:gd name="connsiteX0" fmla="*/ 146 w 827201"/>
                <a:gd name="connsiteY0" fmla="*/ 412629 h 412629"/>
                <a:gd name="connsiteX1" fmla="*/ 94 w 827201"/>
                <a:gd name="connsiteY1" fmla="*/ 0 h 412629"/>
                <a:gd name="connsiteX2" fmla="*/ 827170 w 827201"/>
                <a:gd name="connsiteY2" fmla="*/ 212 h 412629"/>
                <a:gd name="connsiteX3" fmla="*/ 826843 w 827201"/>
                <a:gd name="connsiteY3" fmla="*/ 295361 h 412629"/>
                <a:gd name="connsiteX4" fmla="*/ 687669 w 827201"/>
                <a:gd name="connsiteY4" fmla="*/ 388271 h 412629"/>
                <a:gd name="connsiteX5" fmla="*/ 603081 w 827201"/>
                <a:gd name="connsiteY5" fmla="*/ 410641 h 412629"/>
                <a:gd name="connsiteX6" fmla="*/ 146 w 827201"/>
                <a:gd name="connsiteY6" fmla="*/ 412629 h 412629"/>
                <a:gd name="connsiteX0" fmla="*/ 146 w 827201"/>
                <a:gd name="connsiteY0" fmla="*/ 412629 h 412629"/>
                <a:gd name="connsiteX1" fmla="*/ 94 w 827201"/>
                <a:gd name="connsiteY1" fmla="*/ 0 h 412629"/>
                <a:gd name="connsiteX2" fmla="*/ 827170 w 827201"/>
                <a:gd name="connsiteY2" fmla="*/ 212 h 412629"/>
                <a:gd name="connsiteX3" fmla="*/ 826843 w 827201"/>
                <a:gd name="connsiteY3" fmla="*/ 295361 h 412629"/>
                <a:gd name="connsiteX4" fmla="*/ 691899 w 827201"/>
                <a:gd name="connsiteY4" fmla="*/ 388271 h 412629"/>
                <a:gd name="connsiteX5" fmla="*/ 603081 w 827201"/>
                <a:gd name="connsiteY5" fmla="*/ 410641 h 412629"/>
                <a:gd name="connsiteX6" fmla="*/ 146 w 827201"/>
                <a:gd name="connsiteY6" fmla="*/ 412629 h 412629"/>
                <a:gd name="connsiteX0" fmla="*/ 146 w 827201"/>
                <a:gd name="connsiteY0" fmla="*/ 412629 h 412629"/>
                <a:gd name="connsiteX1" fmla="*/ 94 w 827201"/>
                <a:gd name="connsiteY1" fmla="*/ 0 h 412629"/>
                <a:gd name="connsiteX2" fmla="*/ 827170 w 827201"/>
                <a:gd name="connsiteY2" fmla="*/ 212 h 412629"/>
                <a:gd name="connsiteX3" fmla="*/ 826843 w 827201"/>
                <a:gd name="connsiteY3" fmla="*/ 295361 h 412629"/>
                <a:gd name="connsiteX4" fmla="*/ 691899 w 827201"/>
                <a:gd name="connsiteY4" fmla="*/ 388271 h 412629"/>
                <a:gd name="connsiteX5" fmla="*/ 603081 w 827201"/>
                <a:gd name="connsiteY5" fmla="*/ 410641 h 412629"/>
                <a:gd name="connsiteX6" fmla="*/ 146 w 827201"/>
                <a:gd name="connsiteY6" fmla="*/ 412629 h 412629"/>
                <a:gd name="connsiteX0" fmla="*/ 146 w 827201"/>
                <a:gd name="connsiteY0" fmla="*/ 412629 h 412629"/>
                <a:gd name="connsiteX1" fmla="*/ 94 w 827201"/>
                <a:gd name="connsiteY1" fmla="*/ 0 h 412629"/>
                <a:gd name="connsiteX2" fmla="*/ 827170 w 827201"/>
                <a:gd name="connsiteY2" fmla="*/ 212 h 412629"/>
                <a:gd name="connsiteX3" fmla="*/ 826843 w 827201"/>
                <a:gd name="connsiteY3" fmla="*/ 295361 h 412629"/>
                <a:gd name="connsiteX4" fmla="*/ 691899 w 827201"/>
                <a:gd name="connsiteY4" fmla="*/ 388271 h 412629"/>
                <a:gd name="connsiteX5" fmla="*/ 603081 w 827201"/>
                <a:gd name="connsiteY5" fmla="*/ 410641 h 412629"/>
                <a:gd name="connsiteX6" fmla="*/ 146 w 827201"/>
                <a:gd name="connsiteY6" fmla="*/ 412629 h 41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7201" h="412629">
                  <a:moveTo>
                    <a:pt x="146" y="412629"/>
                  </a:moveTo>
                  <a:cubicBezTo>
                    <a:pt x="-341" y="278108"/>
                    <a:pt x="581" y="134521"/>
                    <a:pt x="94" y="0"/>
                  </a:cubicBezTo>
                  <a:lnTo>
                    <a:pt x="827170" y="212"/>
                  </a:lnTo>
                  <a:cubicBezTo>
                    <a:pt x="827327" y="148588"/>
                    <a:pt x="826840" y="147103"/>
                    <a:pt x="826843" y="295361"/>
                  </a:cubicBezTo>
                  <a:lnTo>
                    <a:pt x="691899" y="388271"/>
                  </a:lnTo>
                  <a:cubicBezTo>
                    <a:pt x="671288" y="400593"/>
                    <a:pt x="645338" y="411203"/>
                    <a:pt x="603081" y="410641"/>
                  </a:cubicBezTo>
                  <a:lnTo>
                    <a:pt x="146" y="412629"/>
                  </a:lnTo>
                  <a:close/>
                </a:path>
              </a:pathLst>
            </a:custGeom>
            <a:gradFill>
              <a:gsLst>
                <a:gs pos="51000">
                  <a:srgbClr val="C31D10"/>
                </a:gs>
                <a:gs pos="0">
                  <a:srgbClr val="720900"/>
                </a:gs>
                <a:gs pos="99000">
                  <a:srgbClr val="E12314">
                    <a:lumMod val="90000"/>
                    <a:lumOff val="10000"/>
                  </a:srgbClr>
                </a:gs>
              </a:gsLst>
              <a:lin ang="27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xmlns="" id="{E1DC4E94-214C-6D48-860F-D4F257026D06}"/>
              </a:ext>
            </a:extLst>
          </p:cNvPr>
          <p:cNvGrpSpPr/>
          <p:nvPr/>
        </p:nvGrpSpPr>
        <p:grpSpPr>
          <a:xfrm>
            <a:off x="3262335" y="3808764"/>
            <a:ext cx="2069191" cy="1315698"/>
            <a:chOff x="3090383" y="4872816"/>
            <a:chExt cx="1960286" cy="1246451"/>
          </a:xfrm>
          <a:effectLst>
            <a:outerShdw blurRad="101600" dist="508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21" name="Rettangolo 5">
              <a:extLst>
                <a:ext uri="{FF2B5EF4-FFF2-40B4-BE49-F238E27FC236}">
                  <a16:creationId xmlns:a16="http://schemas.microsoft.com/office/drawing/2014/main" xmlns="" id="{E9FA7400-249B-7849-93B4-B424E6E177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90383" y="4872816"/>
              <a:ext cx="1960286" cy="1246451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714 w 1098484"/>
                <a:gd name="connsiteY0" fmla="*/ 112005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0" fmla="*/ 35414 w 1133880"/>
                <a:gd name="connsiteY0" fmla="*/ 409285 h 409285"/>
                <a:gd name="connsiteX1" fmla="*/ 264880 w 1133880"/>
                <a:gd name="connsiteY1" fmla="*/ 305 h 409285"/>
                <a:gd name="connsiteX2" fmla="*/ 1133565 w 1133880"/>
                <a:gd name="connsiteY2" fmla="*/ 0 h 409285"/>
                <a:gd name="connsiteX3" fmla="*/ 1133880 w 1133880"/>
                <a:gd name="connsiteY3" fmla="*/ 296753 h 409285"/>
                <a:gd name="connsiteX4" fmla="*/ 996047 w 1133880"/>
                <a:gd name="connsiteY4" fmla="*/ 386622 h 409285"/>
                <a:gd name="connsiteX5" fmla="*/ 908444 w 1133880"/>
                <a:gd name="connsiteY5" fmla="*/ 409047 h 409285"/>
                <a:gd name="connsiteX6" fmla="*/ 35414 w 1133880"/>
                <a:gd name="connsiteY6" fmla="*/ 409285 h 409285"/>
                <a:gd name="connsiteX0" fmla="*/ 131824 w 967176"/>
                <a:gd name="connsiteY0" fmla="*/ 409285 h 409285"/>
                <a:gd name="connsiteX1" fmla="*/ 98176 w 967176"/>
                <a:gd name="connsiteY1" fmla="*/ 305 h 409285"/>
                <a:gd name="connsiteX2" fmla="*/ 966861 w 967176"/>
                <a:gd name="connsiteY2" fmla="*/ 0 h 409285"/>
                <a:gd name="connsiteX3" fmla="*/ 967176 w 967176"/>
                <a:gd name="connsiteY3" fmla="*/ 296753 h 409285"/>
                <a:gd name="connsiteX4" fmla="*/ 829343 w 967176"/>
                <a:gd name="connsiteY4" fmla="*/ 386622 h 409285"/>
                <a:gd name="connsiteX5" fmla="*/ 741740 w 967176"/>
                <a:gd name="connsiteY5" fmla="*/ 409047 h 409285"/>
                <a:gd name="connsiteX6" fmla="*/ 131824 w 967176"/>
                <a:gd name="connsiteY6" fmla="*/ 409285 h 409285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47685 w 883037"/>
                <a:gd name="connsiteY0" fmla="*/ 409893 h 409893"/>
                <a:gd name="connsiteX1" fmla="*/ 46037 w 883037"/>
                <a:gd name="connsiteY1" fmla="*/ 0 h 409893"/>
                <a:gd name="connsiteX2" fmla="*/ 882722 w 883037"/>
                <a:gd name="connsiteY2" fmla="*/ 608 h 409893"/>
                <a:gd name="connsiteX3" fmla="*/ 883037 w 883037"/>
                <a:gd name="connsiteY3" fmla="*/ 297361 h 409893"/>
                <a:gd name="connsiteX4" fmla="*/ 745204 w 883037"/>
                <a:gd name="connsiteY4" fmla="*/ 387230 h 409893"/>
                <a:gd name="connsiteX5" fmla="*/ 657601 w 883037"/>
                <a:gd name="connsiteY5" fmla="*/ 409655 h 409893"/>
                <a:gd name="connsiteX6" fmla="*/ 47685 w 883037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7000" h="409893">
                  <a:moveTo>
                    <a:pt x="1648" y="409893"/>
                  </a:moveTo>
                  <a:cubicBezTo>
                    <a:pt x="2240" y="227668"/>
                    <a:pt x="1866" y="145803"/>
                    <a:pt x="0" y="0"/>
                  </a:cubicBezTo>
                  <a:lnTo>
                    <a:pt x="836685" y="608"/>
                  </a:lnTo>
                  <a:cubicBezTo>
                    <a:pt x="836842" y="148984"/>
                    <a:pt x="836997" y="149103"/>
                    <a:pt x="837000" y="297361"/>
                  </a:cubicBezTo>
                  <a:lnTo>
                    <a:pt x="699167" y="387230"/>
                  </a:lnTo>
                  <a:cubicBezTo>
                    <a:pt x="677914" y="399036"/>
                    <a:pt x="653821" y="410217"/>
                    <a:pt x="611564" y="409655"/>
                  </a:cubicBezTo>
                  <a:lnTo>
                    <a:pt x="1648" y="409893"/>
                  </a:lnTo>
                  <a:close/>
                </a:path>
              </a:pathLst>
            </a:custGeom>
            <a:gradFill>
              <a:gsLst>
                <a:gs pos="0">
                  <a:srgbClr val="266C32"/>
                </a:gs>
                <a:gs pos="99000">
                  <a:srgbClr val="7AB520">
                    <a:lumMod val="90000"/>
                    <a:lumOff val="10000"/>
                  </a:srgbClr>
                </a:gs>
              </a:gsLst>
              <a:lin ang="132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Rettangolo 5">
              <a:extLst>
                <a:ext uri="{FF2B5EF4-FFF2-40B4-BE49-F238E27FC236}">
                  <a16:creationId xmlns:a16="http://schemas.microsoft.com/office/drawing/2014/main" xmlns="" id="{344D8805-929C-F446-BD48-790DB71919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39866" y="4921569"/>
              <a:ext cx="1862560" cy="1155895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6480 w 1098484"/>
                <a:gd name="connsiteY8" fmla="*/ 23539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0715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714 w 1098484"/>
                <a:gd name="connsiteY0" fmla="*/ 111747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0" fmla="*/ 36065 w 1134531"/>
                <a:gd name="connsiteY0" fmla="*/ 409285 h 409285"/>
                <a:gd name="connsiteX1" fmla="*/ 262321 w 1134531"/>
                <a:gd name="connsiteY1" fmla="*/ 305 h 409285"/>
                <a:gd name="connsiteX2" fmla="*/ 1134216 w 1134531"/>
                <a:gd name="connsiteY2" fmla="*/ 0 h 409285"/>
                <a:gd name="connsiteX3" fmla="*/ 1134531 w 1134531"/>
                <a:gd name="connsiteY3" fmla="*/ 296753 h 409285"/>
                <a:gd name="connsiteX4" fmla="*/ 997982 w 1134531"/>
                <a:gd name="connsiteY4" fmla="*/ 388170 h 409285"/>
                <a:gd name="connsiteX5" fmla="*/ 909095 w 1134531"/>
                <a:gd name="connsiteY5" fmla="*/ 409047 h 409285"/>
                <a:gd name="connsiteX6" fmla="*/ 36065 w 1134531"/>
                <a:gd name="connsiteY6" fmla="*/ 409285 h 409285"/>
                <a:gd name="connsiteX0" fmla="*/ 0 w 1098466"/>
                <a:gd name="connsiteY0" fmla="*/ 409285 h 409285"/>
                <a:gd name="connsiteX1" fmla="*/ 226256 w 1098466"/>
                <a:gd name="connsiteY1" fmla="*/ 305 h 409285"/>
                <a:gd name="connsiteX2" fmla="*/ 1098151 w 1098466"/>
                <a:gd name="connsiteY2" fmla="*/ 0 h 409285"/>
                <a:gd name="connsiteX3" fmla="*/ 1098466 w 1098466"/>
                <a:gd name="connsiteY3" fmla="*/ 296753 h 409285"/>
                <a:gd name="connsiteX4" fmla="*/ 961917 w 1098466"/>
                <a:gd name="connsiteY4" fmla="*/ 388170 h 409285"/>
                <a:gd name="connsiteX5" fmla="*/ 873030 w 1098466"/>
                <a:gd name="connsiteY5" fmla="*/ 409047 h 409285"/>
                <a:gd name="connsiteX6" fmla="*/ 0 w 1098466"/>
                <a:gd name="connsiteY6" fmla="*/ 409285 h 409285"/>
                <a:gd name="connsiteX0" fmla="*/ 96829 w 927781"/>
                <a:gd name="connsiteY0" fmla="*/ 409285 h 409285"/>
                <a:gd name="connsiteX1" fmla="*/ 55571 w 927781"/>
                <a:gd name="connsiteY1" fmla="*/ 305 h 409285"/>
                <a:gd name="connsiteX2" fmla="*/ 927466 w 927781"/>
                <a:gd name="connsiteY2" fmla="*/ 0 h 409285"/>
                <a:gd name="connsiteX3" fmla="*/ 927781 w 927781"/>
                <a:gd name="connsiteY3" fmla="*/ 296753 h 409285"/>
                <a:gd name="connsiteX4" fmla="*/ 791232 w 927781"/>
                <a:gd name="connsiteY4" fmla="*/ 388170 h 409285"/>
                <a:gd name="connsiteX5" fmla="*/ 702345 w 927781"/>
                <a:gd name="connsiteY5" fmla="*/ 409047 h 409285"/>
                <a:gd name="connsiteX6" fmla="*/ 96829 w 927781"/>
                <a:gd name="connsiteY6" fmla="*/ 409285 h 409285"/>
                <a:gd name="connsiteX0" fmla="*/ 50395 w 881347"/>
                <a:gd name="connsiteY0" fmla="*/ 409285 h 409285"/>
                <a:gd name="connsiteX1" fmla="*/ 63379 w 881347"/>
                <a:gd name="connsiteY1" fmla="*/ 305 h 409285"/>
                <a:gd name="connsiteX2" fmla="*/ 881032 w 881347"/>
                <a:gd name="connsiteY2" fmla="*/ 0 h 409285"/>
                <a:gd name="connsiteX3" fmla="*/ 881347 w 881347"/>
                <a:gd name="connsiteY3" fmla="*/ 296753 h 409285"/>
                <a:gd name="connsiteX4" fmla="*/ 744798 w 881347"/>
                <a:gd name="connsiteY4" fmla="*/ 388170 h 409285"/>
                <a:gd name="connsiteX5" fmla="*/ 655911 w 881347"/>
                <a:gd name="connsiteY5" fmla="*/ 409047 h 409285"/>
                <a:gd name="connsiteX6" fmla="*/ 50395 w 881347"/>
                <a:gd name="connsiteY6" fmla="*/ 409285 h 409285"/>
                <a:gd name="connsiteX0" fmla="*/ 0 w 830952"/>
                <a:gd name="connsiteY0" fmla="*/ 409285 h 409285"/>
                <a:gd name="connsiteX1" fmla="*/ 12984 w 830952"/>
                <a:gd name="connsiteY1" fmla="*/ 305 h 409285"/>
                <a:gd name="connsiteX2" fmla="*/ 830637 w 830952"/>
                <a:gd name="connsiteY2" fmla="*/ 0 h 409285"/>
                <a:gd name="connsiteX3" fmla="*/ 830952 w 830952"/>
                <a:gd name="connsiteY3" fmla="*/ 296753 h 409285"/>
                <a:gd name="connsiteX4" fmla="*/ 694403 w 830952"/>
                <a:gd name="connsiteY4" fmla="*/ 388170 h 409285"/>
                <a:gd name="connsiteX5" fmla="*/ 605516 w 830952"/>
                <a:gd name="connsiteY5" fmla="*/ 409047 h 409285"/>
                <a:gd name="connsiteX6" fmla="*/ 0 w 830952"/>
                <a:gd name="connsiteY6" fmla="*/ 409285 h 409285"/>
                <a:gd name="connsiteX0" fmla="*/ 0 w 830952"/>
                <a:gd name="connsiteY0" fmla="*/ 409285 h 409285"/>
                <a:gd name="connsiteX1" fmla="*/ 12984 w 830952"/>
                <a:gd name="connsiteY1" fmla="*/ 305 h 409285"/>
                <a:gd name="connsiteX2" fmla="*/ 830637 w 830952"/>
                <a:gd name="connsiteY2" fmla="*/ 0 h 409285"/>
                <a:gd name="connsiteX3" fmla="*/ 830952 w 830952"/>
                <a:gd name="connsiteY3" fmla="*/ 296753 h 409285"/>
                <a:gd name="connsiteX4" fmla="*/ 694403 w 830952"/>
                <a:gd name="connsiteY4" fmla="*/ 388170 h 409285"/>
                <a:gd name="connsiteX5" fmla="*/ 605516 w 830952"/>
                <a:gd name="connsiteY5" fmla="*/ 409047 h 409285"/>
                <a:gd name="connsiteX6" fmla="*/ 0 w 830952"/>
                <a:gd name="connsiteY6" fmla="*/ 409285 h 409285"/>
                <a:gd name="connsiteX0" fmla="*/ 0 w 830641"/>
                <a:gd name="connsiteY0" fmla="*/ 409285 h 409285"/>
                <a:gd name="connsiteX1" fmla="*/ 12984 w 830641"/>
                <a:gd name="connsiteY1" fmla="*/ 305 h 409285"/>
                <a:gd name="connsiteX2" fmla="*/ 830637 w 830641"/>
                <a:gd name="connsiteY2" fmla="*/ 0 h 409285"/>
                <a:gd name="connsiteX3" fmla="*/ 826779 w 830641"/>
                <a:gd name="connsiteY3" fmla="*/ 295979 h 409285"/>
                <a:gd name="connsiteX4" fmla="*/ 694403 w 830641"/>
                <a:gd name="connsiteY4" fmla="*/ 388170 h 409285"/>
                <a:gd name="connsiteX5" fmla="*/ 605516 w 830641"/>
                <a:gd name="connsiteY5" fmla="*/ 409047 h 409285"/>
                <a:gd name="connsiteX6" fmla="*/ 0 w 830641"/>
                <a:gd name="connsiteY6" fmla="*/ 409285 h 409285"/>
                <a:gd name="connsiteX0" fmla="*/ 0 w 827137"/>
                <a:gd name="connsiteY0" fmla="*/ 408980 h 408980"/>
                <a:gd name="connsiteX1" fmla="*/ 12984 w 827137"/>
                <a:gd name="connsiteY1" fmla="*/ 0 h 408980"/>
                <a:gd name="connsiteX2" fmla="*/ 827106 w 827137"/>
                <a:gd name="connsiteY2" fmla="*/ 2792 h 408980"/>
                <a:gd name="connsiteX3" fmla="*/ 826779 w 827137"/>
                <a:gd name="connsiteY3" fmla="*/ 295674 h 408980"/>
                <a:gd name="connsiteX4" fmla="*/ 694403 w 827137"/>
                <a:gd name="connsiteY4" fmla="*/ 387865 h 408980"/>
                <a:gd name="connsiteX5" fmla="*/ 605516 w 827137"/>
                <a:gd name="connsiteY5" fmla="*/ 408742 h 408980"/>
                <a:gd name="connsiteX6" fmla="*/ 0 w 827137"/>
                <a:gd name="connsiteY6" fmla="*/ 408980 h 408980"/>
                <a:gd name="connsiteX0" fmla="*/ 0 w 827137"/>
                <a:gd name="connsiteY0" fmla="*/ 406400 h 406400"/>
                <a:gd name="connsiteX1" fmla="*/ 8490 w 827137"/>
                <a:gd name="connsiteY1" fmla="*/ 0 h 406400"/>
                <a:gd name="connsiteX2" fmla="*/ 827106 w 827137"/>
                <a:gd name="connsiteY2" fmla="*/ 212 h 406400"/>
                <a:gd name="connsiteX3" fmla="*/ 826779 w 827137"/>
                <a:gd name="connsiteY3" fmla="*/ 293094 h 406400"/>
                <a:gd name="connsiteX4" fmla="*/ 694403 w 827137"/>
                <a:gd name="connsiteY4" fmla="*/ 385285 h 406400"/>
                <a:gd name="connsiteX5" fmla="*/ 605516 w 827137"/>
                <a:gd name="connsiteY5" fmla="*/ 406162 h 406400"/>
                <a:gd name="connsiteX6" fmla="*/ 0 w 827137"/>
                <a:gd name="connsiteY6" fmla="*/ 406400 h 406400"/>
                <a:gd name="connsiteX0" fmla="*/ 1462 w 818647"/>
                <a:gd name="connsiteY0" fmla="*/ 403562 h 406185"/>
                <a:gd name="connsiteX1" fmla="*/ 0 w 818647"/>
                <a:gd name="connsiteY1" fmla="*/ 0 h 406185"/>
                <a:gd name="connsiteX2" fmla="*/ 818616 w 818647"/>
                <a:gd name="connsiteY2" fmla="*/ 212 h 406185"/>
                <a:gd name="connsiteX3" fmla="*/ 818289 w 818647"/>
                <a:gd name="connsiteY3" fmla="*/ 293094 h 406185"/>
                <a:gd name="connsiteX4" fmla="*/ 685913 w 818647"/>
                <a:gd name="connsiteY4" fmla="*/ 385285 h 406185"/>
                <a:gd name="connsiteX5" fmla="*/ 597026 w 818647"/>
                <a:gd name="connsiteY5" fmla="*/ 406162 h 406185"/>
                <a:gd name="connsiteX6" fmla="*/ 1462 w 818647"/>
                <a:gd name="connsiteY6" fmla="*/ 403562 h 406185"/>
                <a:gd name="connsiteX0" fmla="*/ 1462 w 818647"/>
                <a:gd name="connsiteY0" fmla="*/ 403562 h 403870"/>
                <a:gd name="connsiteX1" fmla="*/ 0 w 818647"/>
                <a:gd name="connsiteY1" fmla="*/ 0 h 403870"/>
                <a:gd name="connsiteX2" fmla="*/ 818616 w 818647"/>
                <a:gd name="connsiteY2" fmla="*/ 212 h 403870"/>
                <a:gd name="connsiteX3" fmla="*/ 818289 w 818647"/>
                <a:gd name="connsiteY3" fmla="*/ 293094 h 403870"/>
                <a:gd name="connsiteX4" fmla="*/ 685913 w 818647"/>
                <a:gd name="connsiteY4" fmla="*/ 385285 h 403870"/>
                <a:gd name="connsiteX5" fmla="*/ 597347 w 818647"/>
                <a:gd name="connsiteY5" fmla="*/ 403840 h 403870"/>
                <a:gd name="connsiteX6" fmla="*/ 1462 w 818647"/>
                <a:gd name="connsiteY6" fmla="*/ 403562 h 403870"/>
                <a:gd name="connsiteX0" fmla="*/ 1462 w 818647"/>
                <a:gd name="connsiteY0" fmla="*/ 403562 h 403864"/>
                <a:gd name="connsiteX1" fmla="*/ 0 w 818647"/>
                <a:gd name="connsiteY1" fmla="*/ 0 h 403864"/>
                <a:gd name="connsiteX2" fmla="*/ 818616 w 818647"/>
                <a:gd name="connsiteY2" fmla="*/ 212 h 403864"/>
                <a:gd name="connsiteX3" fmla="*/ 818289 w 818647"/>
                <a:gd name="connsiteY3" fmla="*/ 293094 h 403864"/>
                <a:gd name="connsiteX4" fmla="*/ 684950 w 818647"/>
                <a:gd name="connsiteY4" fmla="*/ 383479 h 403864"/>
                <a:gd name="connsiteX5" fmla="*/ 597347 w 818647"/>
                <a:gd name="connsiteY5" fmla="*/ 403840 h 403864"/>
                <a:gd name="connsiteX6" fmla="*/ 1462 w 818647"/>
                <a:gd name="connsiteY6" fmla="*/ 403562 h 403864"/>
                <a:gd name="connsiteX0" fmla="*/ 1462 w 818647"/>
                <a:gd name="connsiteY0" fmla="*/ 403562 h 403865"/>
                <a:gd name="connsiteX1" fmla="*/ 0 w 818647"/>
                <a:gd name="connsiteY1" fmla="*/ 0 h 403865"/>
                <a:gd name="connsiteX2" fmla="*/ 818616 w 818647"/>
                <a:gd name="connsiteY2" fmla="*/ 212 h 403865"/>
                <a:gd name="connsiteX3" fmla="*/ 818289 w 818647"/>
                <a:gd name="connsiteY3" fmla="*/ 293094 h 403865"/>
                <a:gd name="connsiteX4" fmla="*/ 683345 w 818647"/>
                <a:gd name="connsiteY4" fmla="*/ 383737 h 403865"/>
                <a:gd name="connsiteX5" fmla="*/ 597347 w 818647"/>
                <a:gd name="connsiteY5" fmla="*/ 403840 h 403865"/>
                <a:gd name="connsiteX6" fmla="*/ 1462 w 818647"/>
                <a:gd name="connsiteY6" fmla="*/ 403562 h 403865"/>
                <a:gd name="connsiteX0" fmla="*/ 1462 w 818647"/>
                <a:gd name="connsiteY0" fmla="*/ 403562 h 403866"/>
                <a:gd name="connsiteX1" fmla="*/ 0 w 818647"/>
                <a:gd name="connsiteY1" fmla="*/ 0 h 403866"/>
                <a:gd name="connsiteX2" fmla="*/ 818616 w 818647"/>
                <a:gd name="connsiteY2" fmla="*/ 212 h 403866"/>
                <a:gd name="connsiteX3" fmla="*/ 818289 w 818647"/>
                <a:gd name="connsiteY3" fmla="*/ 293094 h 403866"/>
                <a:gd name="connsiteX4" fmla="*/ 683345 w 818647"/>
                <a:gd name="connsiteY4" fmla="*/ 383737 h 403866"/>
                <a:gd name="connsiteX5" fmla="*/ 597347 w 818647"/>
                <a:gd name="connsiteY5" fmla="*/ 403840 h 403866"/>
                <a:gd name="connsiteX6" fmla="*/ 1462 w 818647"/>
                <a:gd name="connsiteY6" fmla="*/ 403562 h 403866"/>
                <a:gd name="connsiteX0" fmla="*/ 1462 w 818647"/>
                <a:gd name="connsiteY0" fmla="*/ 406750 h 407054"/>
                <a:gd name="connsiteX1" fmla="*/ 0 w 818647"/>
                <a:gd name="connsiteY1" fmla="*/ 3188 h 407054"/>
                <a:gd name="connsiteX2" fmla="*/ 818616 w 818647"/>
                <a:gd name="connsiteY2" fmla="*/ 0 h 407054"/>
                <a:gd name="connsiteX3" fmla="*/ 818289 w 818647"/>
                <a:gd name="connsiteY3" fmla="*/ 296282 h 407054"/>
                <a:gd name="connsiteX4" fmla="*/ 683345 w 818647"/>
                <a:gd name="connsiteY4" fmla="*/ 386925 h 407054"/>
                <a:gd name="connsiteX5" fmla="*/ 597347 w 818647"/>
                <a:gd name="connsiteY5" fmla="*/ 407028 h 407054"/>
                <a:gd name="connsiteX6" fmla="*/ 1462 w 818647"/>
                <a:gd name="connsiteY6" fmla="*/ 406750 h 407054"/>
                <a:gd name="connsiteX0" fmla="*/ 1462 w 818647"/>
                <a:gd name="connsiteY0" fmla="*/ 406962 h 407266"/>
                <a:gd name="connsiteX1" fmla="*/ 0 w 818647"/>
                <a:gd name="connsiteY1" fmla="*/ 0 h 407266"/>
                <a:gd name="connsiteX2" fmla="*/ 818616 w 818647"/>
                <a:gd name="connsiteY2" fmla="*/ 212 h 407266"/>
                <a:gd name="connsiteX3" fmla="*/ 818289 w 818647"/>
                <a:gd name="connsiteY3" fmla="*/ 296494 h 407266"/>
                <a:gd name="connsiteX4" fmla="*/ 683345 w 818647"/>
                <a:gd name="connsiteY4" fmla="*/ 387137 h 407266"/>
                <a:gd name="connsiteX5" fmla="*/ 597347 w 818647"/>
                <a:gd name="connsiteY5" fmla="*/ 407240 h 407266"/>
                <a:gd name="connsiteX6" fmla="*/ 1462 w 818647"/>
                <a:gd name="connsiteY6" fmla="*/ 406962 h 407266"/>
                <a:gd name="connsiteX0" fmla="*/ 1462 w 822519"/>
                <a:gd name="connsiteY0" fmla="*/ 406962 h 407266"/>
                <a:gd name="connsiteX1" fmla="*/ 0 w 822519"/>
                <a:gd name="connsiteY1" fmla="*/ 0 h 407266"/>
                <a:gd name="connsiteX2" fmla="*/ 818616 w 822519"/>
                <a:gd name="connsiteY2" fmla="*/ 212 h 407266"/>
                <a:gd name="connsiteX3" fmla="*/ 822519 w 822519"/>
                <a:gd name="connsiteY3" fmla="*/ 294227 h 407266"/>
                <a:gd name="connsiteX4" fmla="*/ 683345 w 822519"/>
                <a:gd name="connsiteY4" fmla="*/ 387137 h 407266"/>
                <a:gd name="connsiteX5" fmla="*/ 597347 w 822519"/>
                <a:gd name="connsiteY5" fmla="*/ 407240 h 407266"/>
                <a:gd name="connsiteX6" fmla="*/ 1462 w 822519"/>
                <a:gd name="connsiteY6" fmla="*/ 406962 h 407266"/>
                <a:gd name="connsiteX0" fmla="*/ 1462 w 822877"/>
                <a:gd name="connsiteY0" fmla="*/ 406962 h 407266"/>
                <a:gd name="connsiteX1" fmla="*/ 0 w 822877"/>
                <a:gd name="connsiteY1" fmla="*/ 0 h 407266"/>
                <a:gd name="connsiteX2" fmla="*/ 822846 w 822877"/>
                <a:gd name="connsiteY2" fmla="*/ 212 h 407266"/>
                <a:gd name="connsiteX3" fmla="*/ 822519 w 822877"/>
                <a:gd name="connsiteY3" fmla="*/ 294227 h 407266"/>
                <a:gd name="connsiteX4" fmla="*/ 683345 w 822877"/>
                <a:gd name="connsiteY4" fmla="*/ 387137 h 407266"/>
                <a:gd name="connsiteX5" fmla="*/ 597347 w 822877"/>
                <a:gd name="connsiteY5" fmla="*/ 407240 h 407266"/>
                <a:gd name="connsiteX6" fmla="*/ 1462 w 822877"/>
                <a:gd name="connsiteY6" fmla="*/ 406962 h 407266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3345 w 822877"/>
                <a:gd name="connsiteY4" fmla="*/ 387137 h 411495"/>
                <a:gd name="connsiteX5" fmla="*/ 597347 w 822877"/>
                <a:gd name="connsiteY5" fmla="*/ 407240 h 411495"/>
                <a:gd name="connsiteX6" fmla="*/ 1462 w 822877"/>
                <a:gd name="connsiteY6" fmla="*/ 411495 h 411495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3345 w 822877"/>
                <a:gd name="connsiteY4" fmla="*/ 387137 h 411495"/>
                <a:gd name="connsiteX5" fmla="*/ 597347 w 822877"/>
                <a:gd name="connsiteY5" fmla="*/ 410640 h 411495"/>
                <a:gd name="connsiteX6" fmla="*/ 1462 w 822877"/>
                <a:gd name="connsiteY6" fmla="*/ 411495 h 411495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7575 w 822877"/>
                <a:gd name="connsiteY4" fmla="*/ 388270 h 411495"/>
                <a:gd name="connsiteX5" fmla="*/ 597347 w 822877"/>
                <a:gd name="connsiteY5" fmla="*/ 410640 h 411495"/>
                <a:gd name="connsiteX6" fmla="*/ 1462 w 822877"/>
                <a:gd name="connsiteY6" fmla="*/ 411495 h 411495"/>
                <a:gd name="connsiteX0" fmla="*/ 5692 w 827107"/>
                <a:gd name="connsiteY0" fmla="*/ 411495 h 411495"/>
                <a:gd name="connsiteX1" fmla="*/ 0 w 827107"/>
                <a:gd name="connsiteY1" fmla="*/ 0 h 411495"/>
                <a:gd name="connsiteX2" fmla="*/ 827076 w 827107"/>
                <a:gd name="connsiteY2" fmla="*/ 212 h 411495"/>
                <a:gd name="connsiteX3" fmla="*/ 826749 w 827107"/>
                <a:gd name="connsiteY3" fmla="*/ 294227 h 411495"/>
                <a:gd name="connsiteX4" fmla="*/ 691805 w 827107"/>
                <a:gd name="connsiteY4" fmla="*/ 388270 h 411495"/>
                <a:gd name="connsiteX5" fmla="*/ 601577 w 827107"/>
                <a:gd name="connsiteY5" fmla="*/ 410640 h 411495"/>
                <a:gd name="connsiteX6" fmla="*/ 5692 w 827107"/>
                <a:gd name="connsiteY6" fmla="*/ 411495 h 411495"/>
                <a:gd name="connsiteX0" fmla="*/ 146 w 827201"/>
                <a:gd name="connsiteY0" fmla="*/ 412628 h 412628"/>
                <a:gd name="connsiteX1" fmla="*/ 94 w 827201"/>
                <a:gd name="connsiteY1" fmla="*/ 0 h 412628"/>
                <a:gd name="connsiteX2" fmla="*/ 827170 w 827201"/>
                <a:gd name="connsiteY2" fmla="*/ 212 h 412628"/>
                <a:gd name="connsiteX3" fmla="*/ 826843 w 827201"/>
                <a:gd name="connsiteY3" fmla="*/ 294227 h 412628"/>
                <a:gd name="connsiteX4" fmla="*/ 691899 w 827201"/>
                <a:gd name="connsiteY4" fmla="*/ 388270 h 412628"/>
                <a:gd name="connsiteX5" fmla="*/ 601671 w 827201"/>
                <a:gd name="connsiteY5" fmla="*/ 410640 h 412628"/>
                <a:gd name="connsiteX6" fmla="*/ 146 w 827201"/>
                <a:gd name="connsiteY6" fmla="*/ 412628 h 41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7201" h="412628">
                  <a:moveTo>
                    <a:pt x="146" y="412628"/>
                  </a:moveTo>
                  <a:cubicBezTo>
                    <a:pt x="-341" y="278107"/>
                    <a:pt x="581" y="134521"/>
                    <a:pt x="94" y="0"/>
                  </a:cubicBezTo>
                  <a:lnTo>
                    <a:pt x="827170" y="212"/>
                  </a:lnTo>
                  <a:cubicBezTo>
                    <a:pt x="827327" y="148588"/>
                    <a:pt x="826840" y="145969"/>
                    <a:pt x="826843" y="294227"/>
                  </a:cubicBezTo>
                  <a:lnTo>
                    <a:pt x="691899" y="388270"/>
                  </a:lnTo>
                  <a:cubicBezTo>
                    <a:pt x="671288" y="400592"/>
                    <a:pt x="643928" y="411202"/>
                    <a:pt x="601671" y="410640"/>
                  </a:cubicBezTo>
                  <a:lnTo>
                    <a:pt x="146" y="412628"/>
                  </a:lnTo>
                  <a:close/>
                </a:path>
              </a:pathLst>
            </a:custGeom>
            <a:gradFill>
              <a:gsLst>
                <a:gs pos="1000">
                  <a:srgbClr val="266C32"/>
                </a:gs>
                <a:gs pos="100000">
                  <a:srgbClr val="7AB520">
                    <a:lumMod val="90000"/>
                    <a:lumOff val="10000"/>
                  </a:srgbClr>
                </a:gs>
              </a:gsLst>
              <a:lin ang="27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xmlns="" id="{821C42C1-5C5A-D246-9215-1DF1CB3974F2}"/>
              </a:ext>
            </a:extLst>
          </p:cNvPr>
          <p:cNvGrpSpPr/>
          <p:nvPr/>
        </p:nvGrpSpPr>
        <p:grpSpPr>
          <a:xfrm>
            <a:off x="958991" y="3804575"/>
            <a:ext cx="2069191" cy="1315698"/>
            <a:chOff x="919524" y="2897038"/>
            <a:chExt cx="1960286" cy="1246451"/>
          </a:xfrm>
          <a:effectLst>
            <a:outerShdw blurRad="101600" dist="508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24" name="Rettangolo 5">
              <a:extLst>
                <a:ext uri="{FF2B5EF4-FFF2-40B4-BE49-F238E27FC236}">
                  <a16:creationId xmlns:a16="http://schemas.microsoft.com/office/drawing/2014/main" xmlns="" id="{3BEA3974-DB00-2B40-82D3-4C555E4F36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9524" y="2897038"/>
              <a:ext cx="1960286" cy="1246451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714 w 1098484"/>
                <a:gd name="connsiteY0" fmla="*/ 112005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0" fmla="*/ 35414 w 1133880"/>
                <a:gd name="connsiteY0" fmla="*/ 409285 h 409285"/>
                <a:gd name="connsiteX1" fmla="*/ 264880 w 1133880"/>
                <a:gd name="connsiteY1" fmla="*/ 305 h 409285"/>
                <a:gd name="connsiteX2" fmla="*/ 1133565 w 1133880"/>
                <a:gd name="connsiteY2" fmla="*/ 0 h 409285"/>
                <a:gd name="connsiteX3" fmla="*/ 1133880 w 1133880"/>
                <a:gd name="connsiteY3" fmla="*/ 296753 h 409285"/>
                <a:gd name="connsiteX4" fmla="*/ 996047 w 1133880"/>
                <a:gd name="connsiteY4" fmla="*/ 386622 h 409285"/>
                <a:gd name="connsiteX5" fmla="*/ 908444 w 1133880"/>
                <a:gd name="connsiteY5" fmla="*/ 409047 h 409285"/>
                <a:gd name="connsiteX6" fmla="*/ 35414 w 1133880"/>
                <a:gd name="connsiteY6" fmla="*/ 409285 h 409285"/>
                <a:gd name="connsiteX0" fmla="*/ 131824 w 967176"/>
                <a:gd name="connsiteY0" fmla="*/ 409285 h 409285"/>
                <a:gd name="connsiteX1" fmla="*/ 98176 w 967176"/>
                <a:gd name="connsiteY1" fmla="*/ 305 h 409285"/>
                <a:gd name="connsiteX2" fmla="*/ 966861 w 967176"/>
                <a:gd name="connsiteY2" fmla="*/ 0 h 409285"/>
                <a:gd name="connsiteX3" fmla="*/ 967176 w 967176"/>
                <a:gd name="connsiteY3" fmla="*/ 296753 h 409285"/>
                <a:gd name="connsiteX4" fmla="*/ 829343 w 967176"/>
                <a:gd name="connsiteY4" fmla="*/ 386622 h 409285"/>
                <a:gd name="connsiteX5" fmla="*/ 741740 w 967176"/>
                <a:gd name="connsiteY5" fmla="*/ 409047 h 409285"/>
                <a:gd name="connsiteX6" fmla="*/ 131824 w 967176"/>
                <a:gd name="connsiteY6" fmla="*/ 409285 h 409285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47685 w 883037"/>
                <a:gd name="connsiteY0" fmla="*/ 409893 h 409893"/>
                <a:gd name="connsiteX1" fmla="*/ 46037 w 883037"/>
                <a:gd name="connsiteY1" fmla="*/ 0 h 409893"/>
                <a:gd name="connsiteX2" fmla="*/ 882722 w 883037"/>
                <a:gd name="connsiteY2" fmla="*/ 608 h 409893"/>
                <a:gd name="connsiteX3" fmla="*/ 883037 w 883037"/>
                <a:gd name="connsiteY3" fmla="*/ 297361 h 409893"/>
                <a:gd name="connsiteX4" fmla="*/ 745204 w 883037"/>
                <a:gd name="connsiteY4" fmla="*/ 387230 h 409893"/>
                <a:gd name="connsiteX5" fmla="*/ 657601 w 883037"/>
                <a:gd name="connsiteY5" fmla="*/ 409655 h 409893"/>
                <a:gd name="connsiteX6" fmla="*/ 47685 w 883037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7000" h="409893">
                  <a:moveTo>
                    <a:pt x="1648" y="409893"/>
                  </a:moveTo>
                  <a:cubicBezTo>
                    <a:pt x="2240" y="227668"/>
                    <a:pt x="1866" y="145803"/>
                    <a:pt x="0" y="0"/>
                  </a:cubicBezTo>
                  <a:lnTo>
                    <a:pt x="836685" y="608"/>
                  </a:lnTo>
                  <a:cubicBezTo>
                    <a:pt x="836842" y="148984"/>
                    <a:pt x="836997" y="149103"/>
                    <a:pt x="837000" y="297361"/>
                  </a:cubicBezTo>
                  <a:lnTo>
                    <a:pt x="699167" y="387230"/>
                  </a:lnTo>
                  <a:cubicBezTo>
                    <a:pt x="677914" y="399036"/>
                    <a:pt x="653821" y="410217"/>
                    <a:pt x="611564" y="409655"/>
                  </a:cubicBezTo>
                  <a:lnTo>
                    <a:pt x="1648" y="409893"/>
                  </a:lnTo>
                  <a:close/>
                </a:path>
              </a:pathLst>
            </a:custGeom>
            <a:gradFill>
              <a:gsLst>
                <a:gs pos="0">
                  <a:srgbClr val="A94515"/>
                </a:gs>
                <a:gs pos="99000">
                  <a:srgbClr val="FE8015"/>
                </a:gs>
              </a:gsLst>
              <a:lin ang="132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ttangolo 5">
              <a:extLst>
                <a:ext uri="{FF2B5EF4-FFF2-40B4-BE49-F238E27FC236}">
                  <a16:creationId xmlns:a16="http://schemas.microsoft.com/office/drawing/2014/main" xmlns="" id="{3C9A2F45-263F-174B-AF0C-2E1C48F476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9007" y="2945791"/>
              <a:ext cx="1862560" cy="1155895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6480 w 1098484"/>
                <a:gd name="connsiteY8" fmla="*/ 23539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09941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0715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133912 w 1098484"/>
                <a:gd name="connsiteY0" fmla="*/ 21991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8" fmla="*/ 133912 w 1098484"/>
                <a:gd name="connsiteY8" fmla="*/ 21991 h 409285"/>
                <a:gd name="connsiteX0" fmla="*/ 714 w 1098484"/>
                <a:gd name="connsiteY0" fmla="*/ 111747 h 409285"/>
                <a:gd name="connsiteX1" fmla="*/ 22627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1935 w 1098484"/>
                <a:gd name="connsiteY4" fmla="*/ 388170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1747 h 409285"/>
                <a:gd name="connsiteX0" fmla="*/ 36065 w 1134531"/>
                <a:gd name="connsiteY0" fmla="*/ 409285 h 409285"/>
                <a:gd name="connsiteX1" fmla="*/ 262321 w 1134531"/>
                <a:gd name="connsiteY1" fmla="*/ 305 h 409285"/>
                <a:gd name="connsiteX2" fmla="*/ 1134216 w 1134531"/>
                <a:gd name="connsiteY2" fmla="*/ 0 h 409285"/>
                <a:gd name="connsiteX3" fmla="*/ 1134531 w 1134531"/>
                <a:gd name="connsiteY3" fmla="*/ 296753 h 409285"/>
                <a:gd name="connsiteX4" fmla="*/ 997982 w 1134531"/>
                <a:gd name="connsiteY4" fmla="*/ 388170 h 409285"/>
                <a:gd name="connsiteX5" fmla="*/ 909095 w 1134531"/>
                <a:gd name="connsiteY5" fmla="*/ 409047 h 409285"/>
                <a:gd name="connsiteX6" fmla="*/ 36065 w 1134531"/>
                <a:gd name="connsiteY6" fmla="*/ 409285 h 409285"/>
                <a:gd name="connsiteX0" fmla="*/ 0 w 1098466"/>
                <a:gd name="connsiteY0" fmla="*/ 409285 h 409285"/>
                <a:gd name="connsiteX1" fmla="*/ 226256 w 1098466"/>
                <a:gd name="connsiteY1" fmla="*/ 305 h 409285"/>
                <a:gd name="connsiteX2" fmla="*/ 1098151 w 1098466"/>
                <a:gd name="connsiteY2" fmla="*/ 0 h 409285"/>
                <a:gd name="connsiteX3" fmla="*/ 1098466 w 1098466"/>
                <a:gd name="connsiteY3" fmla="*/ 296753 h 409285"/>
                <a:gd name="connsiteX4" fmla="*/ 961917 w 1098466"/>
                <a:gd name="connsiteY4" fmla="*/ 388170 h 409285"/>
                <a:gd name="connsiteX5" fmla="*/ 873030 w 1098466"/>
                <a:gd name="connsiteY5" fmla="*/ 409047 h 409285"/>
                <a:gd name="connsiteX6" fmla="*/ 0 w 1098466"/>
                <a:gd name="connsiteY6" fmla="*/ 409285 h 409285"/>
                <a:gd name="connsiteX0" fmla="*/ 96829 w 927781"/>
                <a:gd name="connsiteY0" fmla="*/ 409285 h 409285"/>
                <a:gd name="connsiteX1" fmla="*/ 55571 w 927781"/>
                <a:gd name="connsiteY1" fmla="*/ 305 h 409285"/>
                <a:gd name="connsiteX2" fmla="*/ 927466 w 927781"/>
                <a:gd name="connsiteY2" fmla="*/ 0 h 409285"/>
                <a:gd name="connsiteX3" fmla="*/ 927781 w 927781"/>
                <a:gd name="connsiteY3" fmla="*/ 296753 h 409285"/>
                <a:gd name="connsiteX4" fmla="*/ 791232 w 927781"/>
                <a:gd name="connsiteY4" fmla="*/ 388170 h 409285"/>
                <a:gd name="connsiteX5" fmla="*/ 702345 w 927781"/>
                <a:gd name="connsiteY5" fmla="*/ 409047 h 409285"/>
                <a:gd name="connsiteX6" fmla="*/ 96829 w 927781"/>
                <a:gd name="connsiteY6" fmla="*/ 409285 h 409285"/>
                <a:gd name="connsiteX0" fmla="*/ 50395 w 881347"/>
                <a:gd name="connsiteY0" fmla="*/ 409285 h 409285"/>
                <a:gd name="connsiteX1" fmla="*/ 63379 w 881347"/>
                <a:gd name="connsiteY1" fmla="*/ 305 h 409285"/>
                <a:gd name="connsiteX2" fmla="*/ 881032 w 881347"/>
                <a:gd name="connsiteY2" fmla="*/ 0 h 409285"/>
                <a:gd name="connsiteX3" fmla="*/ 881347 w 881347"/>
                <a:gd name="connsiteY3" fmla="*/ 296753 h 409285"/>
                <a:gd name="connsiteX4" fmla="*/ 744798 w 881347"/>
                <a:gd name="connsiteY4" fmla="*/ 388170 h 409285"/>
                <a:gd name="connsiteX5" fmla="*/ 655911 w 881347"/>
                <a:gd name="connsiteY5" fmla="*/ 409047 h 409285"/>
                <a:gd name="connsiteX6" fmla="*/ 50395 w 881347"/>
                <a:gd name="connsiteY6" fmla="*/ 409285 h 409285"/>
                <a:gd name="connsiteX0" fmla="*/ 0 w 830952"/>
                <a:gd name="connsiteY0" fmla="*/ 409285 h 409285"/>
                <a:gd name="connsiteX1" fmla="*/ 12984 w 830952"/>
                <a:gd name="connsiteY1" fmla="*/ 305 h 409285"/>
                <a:gd name="connsiteX2" fmla="*/ 830637 w 830952"/>
                <a:gd name="connsiteY2" fmla="*/ 0 h 409285"/>
                <a:gd name="connsiteX3" fmla="*/ 830952 w 830952"/>
                <a:gd name="connsiteY3" fmla="*/ 296753 h 409285"/>
                <a:gd name="connsiteX4" fmla="*/ 694403 w 830952"/>
                <a:gd name="connsiteY4" fmla="*/ 388170 h 409285"/>
                <a:gd name="connsiteX5" fmla="*/ 605516 w 830952"/>
                <a:gd name="connsiteY5" fmla="*/ 409047 h 409285"/>
                <a:gd name="connsiteX6" fmla="*/ 0 w 830952"/>
                <a:gd name="connsiteY6" fmla="*/ 409285 h 409285"/>
                <a:gd name="connsiteX0" fmla="*/ 0 w 830952"/>
                <a:gd name="connsiteY0" fmla="*/ 409285 h 409285"/>
                <a:gd name="connsiteX1" fmla="*/ 12984 w 830952"/>
                <a:gd name="connsiteY1" fmla="*/ 305 h 409285"/>
                <a:gd name="connsiteX2" fmla="*/ 830637 w 830952"/>
                <a:gd name="connsiteY2" fmla="*/ 0 h 409285"/>
                <a:gd name="connsiteX3" fmla="*/ 830952 w 830952"/>
                <a:gd name="connsiteY3" fmla="*/ 296753 h 409285"/>
                <a:gd name="connsiteX4" fmla="*/ 694403 w 830952"/>
                <a:gd name="connsiteY4" fmla="*/ 388170 h 409285"/>
                <a:gd name="connsiteX5" fmla="*/ 605516 w 830952"/>
                <a:gd name="connsiteY5" fmla="*/ 409047 h 409285"/>
                <a:gd name="connsiteX6" fmla="*/ 0 w 830952"/>
                <a:gd name="connsiteY6" fmla="*/ 409285 h 409285"/>
                <a:gd name="connsiteX0" fmla="*/ 0 w 830641"/>
                <a:gd name="connsiteY0" fmla="*/ 409285 h 409285"/>
                <a:gd name="connsiteX1" fmla="*/ 12984 w 830641"/>
                <a:gd name="connsiteY1" fmla="*/ 305 h 409285"/>
                <a:gd name="connsiteX2" fmla="*/ 830637 w 830641"/>
                <a:gd name="connsiteY2" fmla="*/ 0 h 409285"/>
                <a:gd name="connsiteX3" fmla="*/ 826779 w 830641"/>
                <a:gd name="connsiteY3" fmla="*/ 295979 h 409285"/>
                <a:gd name="connsiteX4" fmla="*/ 694403 w 830641"/>
                <a:gd name="connsiteY4" fmla="*/ 388170 h 409285"/>
                <a:gd name="connsiteX5" fmla="*/ 605516 w 830641"/>
                <a:gd name="connsiteY5" fmla="*/ 409047 h 409285"/>
                <a:gd name="connsiteX6" fmla="*/ 0 w 830641"/>
                <a:gd name="connsiteY6" fmla="*/ 409285 h 409285"/>
                <a:gd name="connsiteX0" fmla="*/ 0 w 827137"/>
                <a:gd name="connsiteY0" fmla="*/ 408980 h 408980"/>
                <a:gd name="connsiteX1" fmla="*/ 12984 w 827137"/>
                <a:gd name="connsiteY1" fmla="*/ 0 h 408980"/>
                <a:gd name="connsiteX2" fmla="*/ 827106 w 827137"/>
                <a:gd name="connsiteY2" fmla="*/ 2792 h 408980"/>
                <a:gd name="connsiteX3" fmla="*/ 826779 w 827137"/>
                <a:gd name="connsiteY3" fmla="*/ 295674 h 408980"/>
                <a:gd name="connsiteX4" fmla="*/ 694403 w 827137"/>
                <a:gd name="connsiteY4" fmla="*/ 387865 h 408980"/>
                <a:gd name="connsiteX5" fmla="*/ 605516 w 827137"/>
                <a:gd name="connsiteY5" fmla="*/ 408742 h 408980"/>
                <a:gd name="connsiteX6" fmla="*/ 0 w 827137"/>
                <a:gd name="connsiteY6" fmla="*/ 408980 h 408980"/>
                <a:gd name="connsiteX0" fmla="*/ 0 w 827137"/>
                <a:gd name="connsiteY0" fmla="*/ 406400 h 406400"/>
                <a:gd name="connsiteX1" fmla="*/ 8490 w 827137"/>
                <a:gd name="connsiteY1" fmla="*/ 0 h 406400"/>
                <a:gd name="connsiteX2" fmla="*/ 827106 w 827137"/>
                <a:gd name="connsiteY2" fmla="*/ 212 h 406400"/>
                <a:gd name="connsiteX3" fmla="*/ 826779 w 827137"/>
                <a:gd name="connsiteY3" fmla="*/ 293094 h 406400"/>
                <a:gd name="connsiteX4" fmla="*/ 694403 w 827137"/>
                <a:gd name="connsiteY4" fmla="*/ 385285 h 406400"/>
                <a:gd name="connsiteX5" fmla="*/ 605516 w 827137"/>
                <a:gd name="connsiteY5" fmla="*/ 406162 h 406400"/>
                <a:gd name="connsiteX6" fmla="*/ 0 w 827137"/>
                <a:gd name="connsiteY6" fmla="*/ 406400 h 406400"/>
                <a:gd name="connsiteX0" fmla="*/ 1462 w 818647"/>
                <a:gd name="connsiteY0" fmla="*/ 403562 h 406185"/>
                <a:gd name="connsiteX1" fmla="*/ 0 w 818647"/>
                <a:gd name="connsiteY1" fmla="*/ 0 h 406185"/>
                <a:gd name="connsiteX2" fmla="*/ 818616 w 818647"/>
                <a:gd name="connsiteY2" fmla="*/ 212 h 406185"/>
                <a:gd name="connsiteX3" fmla="*/ 818289 w 818647"/>
                <a:gd name="connsiteY3" fmla="*/ 293094 h 406185"/>
                <a:gd name="connsiteX4" fmla="*/ 685913 w 818647"/>
                <a:gd name="connsiteY4" fmla="*/ 385285 h 406185"/>
                <a:gd name="connsiteX5" fmla="*/ 597026 w 818647"/>
                <a:gd name="connsiteY5" fmla="*/ 406162 h 406185"/>
                <a:gd name="connsiteX6" fmla="*/ 1462 w 818647"/>
                <a:gd name="connsiteY6" fmla="*/ 403562 h 406185"/>
                <a:gd name="connsiteX0" fmla="*/ 1462 w 818647"/>
                <a:gd name="connsiteY0" fmla="*/ 403562 h 403870"/>
                <a:gd name="connsiteX1" fmla="*/ 0 w 818647"/>
                <a:gd name="connsiteY1" fmla="*/ 0 h 403870"/>
                <a:gd name="connsiteX2" fmla="*/ 818616 w 818647"/>
                <a:gd name="connsiteY2" fmla="*/ 212 h 403870"/>
                <a:gd name="connsiteX3" fmla="*/ 818289 w 818647"/>
                <a:gd name="connsiteY3" fmla="*/ 293094 h 403870"/>
                <a:gd name="connsiteX4" fmla="*/ 685913 w 818647"/>
                <a:gd name="connsiteY4" fmla="*/ 385285 h 403870"/>
                <a:gd name="connsiteX5" fmla="*/ 597347 w 818647"/>
                <a:gd name="connsiteY5" fmla="*/ 403840 h 403870"/>
                <a:gd name="connsiteX6" fmla="*/ 1462 w 818647"/>
                <a:gd name="connsiteY6" fmla="*/ 403562 h 403870"/>
                <a:gd name="connsiteX0" fmla="*/ 1462 w 818647"/>
                <a:gd name="connsiteY0" fmla="*/ 403562 h 403864"/>
                <a:gd name="connsiteX1" fmla="*/ 0 w 818647"/>
                <a:gd name="connsiteY1" fmla="*/ 0 h 403864"/>
                <a:gd name="connsiteX2" fmla="*/ 818616 w 818647"/>
                <a:gd name="connsiteY2" fmla="*/ 212 h 403864"/>
                <a:gd name="connsiteX3" fmla="*/ 818289 w 818647"/>
                <a:gd name="connsiteY3" fmla="*/ 293094 h 403864"/>
                <a:gd name="connsiteX4" fmla="*/ 684950 w 818647"/>
                <a:gd name="connsiteY4" fmla="*/ 383479 h 403864"/>
                <a:gd name="connsiteX5" fmla="*/ 597347 w 818647"/>
                <a:gd name="connsiteY5" fmla="*/ 403840 h 403864"/>
                <a:gd name="connsiteX6" fmla="*/ 1462 w 818647"/>
                <a:gd name="connsiteY6" fmla="*/ 403562 h 403864"/>
                <a:gd name="connsiteX0" fmla="*/ 1462 w 818647"/>
                <a:gd name="connsiteY0" fmla="*/ 403562 h 403865"/>
                <a:gd name="connsiteX1" fmla="*/ 0 w 818647"/>
                <a:gd name="connsiteY1" fmla="*/ 0 h 403865"/>
                <a:gd name="connsiteX2" fmla="*/ 818616 w 818647"/>
                <a:gd name="connsiteY2" fmla="*/ 212 h 403865"/>
                <a:gd name="connsiteX3" fmla="*/ 818289 w 818647"/>
                <a:gd name="connsiteY3" fmla="*/ 293094 h 403865"/>
                <a:gd name="connsiteX4" fmla="*/ 683345 w 818647"/>
                <a:gd name="connsiteY4" fmla="*/ 383737 h 403865"/>
                <a:gd name="connsiteX5" fmla="*/ 597347 w 818647"/>
                <a:gd name="connsiteY5" fmla="*/ 403840 h 403865"/>
                <a:gd name="connsiteX6" fmla="*/ 1462 w 818647"/>
                <a:gd name="connsiteY6" fmla="*/ 403562 h 403865"/>
                <a:gd name="connsiteX0" fmla="*/ 1462 w 818647"/>
                <a:gd name="connsiteY0" fmla="*/ 403562 h 403866"/>
                <a:gd name="connsiteX1" fmla="*/ 0 w 818647"/>
                <a:gd name="connsiteY1" fmla="*/ 0 h 403866"/>
                <a:gd name="connsiteX2" fmla="*/ 818616 w 818647"/>
                <a:gd name="connsiteY2" fmla="*/ 212 h 403866"/>
                <a:gd name="connsiteX3" fmla="*/ 818289 w 818647"/>
                <a:gd name="connsiteY3" fmla="*/ 293094 h 403866"/>
                <a:gd name="connsiteX4" fmla="*/ 683345 w 818647"/>
                <a:gd name="connsiteY4" fmla="*/ 383737 h 403866"/>
                <a:gd name="connsiteX5" fmla="*/ 597347 w 818647"/>
                <a:gd name="connsiteY5" fmla="*/ 403840 h 403866"/>
                <a:gd name="connsiteX6" fmla="*/ 1462 w 818647"/>
                <a:gd name="connsiteY6" fmla="*/ 403562 h 403866"/>
                <a:gd name="connsiteX0" fmla="*/ 1462 w 818647"/>
                <a:gd name="connsiteY0" fmla="*/ 406750 h 407054"/>
                <a:gd name="connsiteX1" fmla="*/ 0 w 818647"/>
                <a:gd name="connsiteY1" fmla="*/ 3188 h 407054"/>
                <a:gd name="connsiteX2" fmla="*/ 818616 w 818647"/>
                <a:gd name="connsiteY2" fmla="*/ 0 h 407054"/>
                <a:gd name="connsiteX3" fmla="*/ 818289 w 818647"/>
                <a:gd name="connsiteY3" fmla="*/ 296282 h 407054"/>
                <a:gd name="connsiteX4" fmla="*/ 683345 w 818647"/>
                <a:gd name="connsiteY4" fmla="*/ 386925 h 407054"/>
                <a:gd name="connsiteX5" fmla="*/ 597347 w 818647"/>
                <a:gd name="connsiteY5" fmla="*/ 407028 h 407054"/>
                <a:gd name="connsiteX6" fmla="*/ 1462 w 818647"/>
                <a:gd name="connsiteY6" fmla="*/ 406750 h 407054"/>
                <a:gd name="connsiteX0" fmla="*/ 1462 w 818647"/>
                <a:gd name="connsiteY0" fmla="*/ 406962 h 407266"/>
                <a:gd name="connsiteX1" fmla="*/ 0 w 818647"/>
                <a:gd name="connsiteY1" fmla="*/ 0 h 407266"/>
                <a:gd name="connsiteX2" fmla="*/ 818616 w 818647"/>
                <a:gd name="connsiteY2" fmla="*/ 212 h 407266"/>
                <a:gd name="connsiteX3" fmla="*/ 818289 w 818647"/>
                <a:gd name="connsiteY3" fmla="*/ 296494 h 407266"/>
                <a:gd name="connsiteX4" fmla="*/ 683345 w 818647"/>
                <a:gd name="connsiteY4" fmla="*/ 387137 h 407266"/>
                <a:gd name="connsiteX5" fmla="*/ 597347 w 818647"/>
                <a:gd name="connsiteY5" fmla="*/ 407240 h 407266"/>
                <a:gd name="connsiteX6" fmla="*/ 1462 w 818647"/>
                <a:gd name="connsiteY6" fmla="*/ 406962 h 407266"/>
                <a:gd name="connsiteX0" fmla="*/ 1462 w 822519"/>
                <a:gd name="connsiteY0" fmla="*/ 406962 h 407266"/>
                <a:gd name="connsiteX1" fmla="*/ 0 w 822519"/>
                <a:gd name="connsiteY1" fmla="*/ 0 h 407266"/>
                <a:gd name="connsiteX2" fmla="*/ 818616 w 822519"/>
                <a:gd name="connsiteY2" fmla="*/ 212 h 407266"/>
                <a:gd name="connsiteX3" fmla="*/ 822519 w 822519"/>
                <a:gd name="connsiteY3" fmla="*/ 294227 h 407266"/>
                <a:gd name="connsiteX4" fmla="*/ 683345 w 822519"/>
                <a:gd name="connsiteY4" fmla="*/ 387137 h 407266"/>
                <a:gd name="connsiteX5" fmla="*/ 597347 w 822519"/>
                <a:gd name="connsiteY5" fmla="*/ 407240 h 407266"/>
                <a:gd name="connsiteX6" fmla="*/ 1462 w 822519"/>
                <a:gd name="connsiteY6" fmla="*/ 406962 h 407266"/>
                <a:gd name="connsiteX0" fmla="*/ 1462 w 822877"/>
                <a:gd name="connsiteY0" fmla="*/ 406962 h 407266"/>
                <a:gd name="connsiteX1" fmla="*/ 0 w 822877"/>
                <a:gd name="connsiteY1" fmla="*/ 0 h 407266"/>
                <a:gd name="connsiteX2" fmla="*/ 822846 w 822877"/>
                <a:gd name="connsiteY2" fmla="*/ 212 h 407266"/>
                <a:gd name="connsiteX3" fmla="*/ 822519 w 822877"/>
                <a:gd name="connsiteY3" fmla="*/ 294227 h 407266"/>
                <a:gd name="connsiteX4" fmla="*/ 683345 w 822877"/>
                <a:gd name="connsiteY4" fmla="*/ 387137 h 407266"/>
                <a:gd name="connsiteX5" fmla="*/ 597347 w 822877"/>
                <a:gd name="connsiteY5" fmla="*/ 407240 h 407266"/>
                <a:gd name="connsiteX6" fmla="*/ 1462 w 822877"/>
                <a:gd name="connsiteY6" fmla="*/ 406962 h 407266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3345 w 822877"/>
                <a:gd name="connsiteY4" fmla="*/ 387137 h 411495"/>
                <a:gd name="connsiteX5" fmla="*/ 597347 w 822877"/>
                <a:gd name="connsiteY5" fmla="*/ 407240 h 411495"/>
                <a:gd name="connsiteX6" fmla="*/ 1462 w 822877"/>
                <a:gd name="connsiteY6" fmla="*/ 411495 h 411495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3345 w 822877"/>
                <a:gd name="connsiteY4" fmla="*/ 387137 h 411495"/>
                <a:gd name="connsiteX5" fmla="*/ 597347 w 822877"/>
                <a:gd name="connsiteY5" fmla="*/ 410640 h 411495"/>
                <a:gd name="connsiteX6" fmla="*/ 1462 w 822877"/>
                <a:gd name="connsiteY6" fmla="*/ 411495 h 411495"/>
                <a:gd name="connsiteX0" fmla="*/ 1462 w 822877"/>
                <a:gd name="connsiteY0" fmla="*/ 411495 h 411495"/>
                <a:gd name="connsiteX1" fmla="*/ 0 w 822877"/>
                <a:gd name="connsiteY1" fmla="*/ 0 h 411495"/>
                <a:gd name="connsiteX2" fmla="*/ 822846 w 822877"/>
                <a:gd name="connsiteY2" fmla="*/ 212 h 411495"/>
                <a:gd name="connsiteX3" fmla="*/ 822519 w 822877"/>
                <a:gd name="connsiteY3" fmla="*/ 294227 h 411495"/>
                <a:gd name="connsiteX4" fmla="*/ 687575 w 822877"/>
                <a:gd name="connsiteY4" fmla="*/ 388270 h 411495"/>
                <a:gd name="connsiteX5" fmla="*/ 597347 w 822877"/>
                <a:gd name="connsiteY5" fmla="*/ 410640 h 411495"/>
                <a:gd name="connsiteX6" fmla="*/ 1462 w 822877"/>
                <a:gd name="connsiteY6" fmla="*/ 411495 h 411495"/>
                <a:gd name="connsiteX0" fmla="*/ 5692 w 827107"/>
                <a:gd name="connsiteY0" fmla="*/ 411495 h 411495"/>
                <a:gd name="connsiteX1" fmla="*/ 0 w 827107"/>
                <a:gd name="connsiteY1" fmla="*/ 0 h 411495"/>
                <a:gd name="connsiteX2" fmla="*/ 827076 w 827107"/>
                <a:gd name="connsiteY2" fmla="*/ 212 h 411495"/>
                <a:gd name="connsiteX3" fmla="*/ 826749 w 827107"/>
                <a:gd name="connsiteY3" fmla="*/ 294227 h 411495"/>
                <a:gd name="connsiteX4" fmla="*/ 691805 w 827107"/>
                <a:gd name="connsiteY4" fmla="*/ 388270 h 411495"/>
                <a:gd name="connsiteX5" fmla="*/ 601577 w 827107"/>
                <a:gd name="connsiteY5" fmla="*/ 410640 h 411495"/>
                <a:gd name="connsiteX6" fmla="*/ 5692 w 827107"/>
                <a:gd name="connsiteY6" fmla="*/ 411495 h 411495"/>
                <a:gd name="connsiteX0" fmla="*/ 146 w 827201"/>
                <a:gd name="connsiteY0" fmla="*/ 412628 h 412628"/>
                <a:gd name="connsiteX1" fmla="*/ 94 w 827201"/>
                <a:gd name="connsiteY1" fmla="*/ 0 h 412628"/>
                <a:gd name="connsiteX2" fmla="*/ 827170 w 827201"/>
                <a:gd name="connsiteY2" fmla="*/ 212 h 412628"/>
                <a:gd name="connsiteX3" fmla="*/ 826843 w 827201"/>
                <a:gd name="connsiteY3" fmla="*/ 294227 h 412628"/>
                <a:gd name="connsiteX4" fmla="*/ 691899 w 827201"/>
                <a:gd name="connsiteY4" fmla="*/ 388270 h 412628"/>
                <a:gd name="connsiteX5" fmla="*/ 601671 w 827201"/>
                <a:gd name="connsiteY5" fmla="*/ 410640 h 412628"/>
                <a:gd name="connsiteX6" fmla="*/ 146 w 827201"/>
                <a:gd name="connsiteY6" fmla="*/ 412628 h 41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7201" h="412628">
                  <a:moveTo>
                    <a:pt x="146" y="412628"/>
                  </a:moveTo>
                  <a:cubicBezTo>
                    <a:pt x="-341" y="278107"/>
                    <a:pt x="581" y="134521"/>
                    <a:pt x="94" y="0"/>
                  </a:cubicBezTo>
                  <a:lnTo>
                    <a:pt x="827170" y="212"/>
                  </a:lnTo>
                  <a:cubicBezTo>
                    <a:pt x="827327" y="148588"/>
                    <a:pt x="826840" y="145969"/>
                    <a:pt x="826843" y="294227"/>
                  </a:cubicBezTo>
                  <a:lnTo>
                    <a:pt x="691899" y="388270"/>
                  </a:lnTo>
                  <a:cubicBezTo>
                    <a:pt x="671288" y="400592"/>
                    <a:pt x="643928" y="411202"/>
                    <a:pt x="601671" y="410640"/>
                  </a:cubicBezTo>
                  <a:lnTo>
                    <a:pt x="146" y="412628"/>
                  </a:lnTo>
                  <a:close/>
                </a:path>
              </a:pathLst>
            </a:custGeom>
            <a:gradFill>
              <a:gsLst>
                <a:gs pos="1000">
                  <a:srgbClr val="A9450F">
                    <a:lumMod val="90000"/>
                    <a:lumOff val="10000"/>
                  </a:srgbClr>
                </a:gs>
                <a:gs pos="100000">
                  <a:srgbClr val="FE8015"/>
                </a:gs>
              </a:gsLst>
              <a:lin ang="27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241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900" b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6" name="Titolo 1">
            <a:extLst>
              <a:ext uri="{FF2B5EF4-FFF2-40B4-BE49-F238E27FC236}">
                <a16:creationId xmlns:a16="http://schemas.microsoft.com/office/drawing/2014/main" xmlns="" id="{955880C1-E1C1-144A-A5E8-FE980F4CBEAE}"/>
              </a:ext>
            </a:extLst>
          </p:cNvPr>
          <p:cNvSpPr txBox="1">
            <a:spLocks/>
          </p:cNvSpPr>
          <p:nvPr/>
        </p:nvSpPr>
        <p:spPr>
          <a:xfrm>
            <a:off x="863664" y="396701"/>
            <a:ext cx="11380776" cy="8795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5241" fontAlgn="auto">
              <a:spcAft>
                <a:spcPts val="0"/>
              </a:spcAft>
            </a:pPr>
            <a:r>
              <a:rPr lang="it-IT" sz="4222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Arial Black" panose="020B0604020202020204" pitchFamily="34" charset="0"/>
              </a:rPr>
              <a:t>ATM Group: </a:t>
            </a:r>
            <a:r>
              <a:rPr lang="it-IT" sz="4222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Arial Black" panose="020B0604020202020204" pitchFamily="34" charset="0"/>
              </a:rPr>
              <a:t>Activities</a:t>
            </a:r>
            <a:endParaRPr lang="it-IT" sz="4222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cs typeface="Arial Black" panose="020B0604020202020204" pitchFamily="34" charset="0"/>
            </a:endParaRPr>
          </a:p>
        </p:txBody>
      </p:sp>
      <p:sp>
        <p:nvSpPr>
          <p:cNvPr id="27" name="Titolo 1">
            <a:extLst>
              <a:ext uri="{FF2B5EF4-FFF2-40B4-BE49-F238E27FC236}">
                <a16:creationId xmlns:a16="http://schemas.microsoft.com/office/drawing/2014/main" xmlns="" id="{2D007FC6-D2AE-794C-AE48-1E47E3DAF4AE}"/>
              </a:ext>
            </a:extLst>
          </p:cNvPr>
          <p:cNvSpPr txBox="1">
            <a:spLocks/>
          </p:cNvSpPr>
          <p:nvPr/>
        </p:nvSpPr>
        <p:spPr>
          <a:xfrm>
            <a:off x="5553630" y="3786918"/>
            <a:ext cx="2031409" cy="1308567"/>
          </a:xfrm>
          <a:prstGeom prst="rect">
            <a:avLst/>
          </a:prstGeom>
        </p:spPr>
        <p:txBody>
          <a:bodyPr vert="horz" lIns="96520" tIns="48260" rIns="96520" bIns="482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5241" fontAlgn="auto">
              <a:spcAft>
                <a:spcPts val="0"/>
              </a:spcAft>
            </a:pPr>
            <a:r>
              <a:rPr lang="it-IT" sz="1795" b="0" spc="-11" dirty="0">
                <a:solidFill>
                  <a:prstClr val="white"/>
                </a:solidFill>
                <a:latin typeface="Calibri"/>
              </a:rPr>
              <a:t>Fleet </a:t>
            </a:r>
            <a:r>
              <a:rPr lang="it-IT" sz="1795" b="0" spc="-11" dirty="0" err="1">
                <a:solidFill>
                  <a:prstClr val="white"/>
                </a:solidFill>
                <a:latin typeface="Calibri"/>
              </a:rPr>
              <a:t>Diagnostics</a:t>
            </a:r>
            <a:r>
              <a:rPr lang="it-IT" sz="1795" b="0" spc="-11" dirty="0">
                <a:solidFill>
                  <a:prstClr val="white"/>
                </a:solidFill>
                <a:latin typeface="Calibri"/>
              </a:rPr>
              <a:t> and </a:t>
            </a:r>
            <a:r>
              <a:rPr lang="it-IT" sz="1795" b="0" spc="-11" dirty="0" err="1">
                <a:solidFill>
                  <a:prstClr val="white"/>
                </a:solidFill>
                <a:latin typeface="Calibri"/>
              </a:rPr>
              <a:t>maintenance</a:t>
            </a:r>
            <a:r>
              <a:rPr lang="it-IT" sz="1795" b="0" spc="-11" dirty="0">
                <a:solidFill>
                  <a:prstClr val="white"/>
                </a:solidFill>
                <a:latin typeface="Calibri"/>
              </a:rPr>
              <a:t>, </a:t>
            </a:r>
            <a:r>
              <a:rPr lang="it-IT" sz="1795" b="0" spc="-11" dirty="0" err="1">
                <a:solidFill>
                  <a:prstClr val="white"/>
                </a:solidFill>
                <a:latin typeface="Calibri"/>
              </a:rPr>
              <a:t>infrastructures</a:t>
            </a:r>
            <a:r>
              <a:rPr lang="it-IT" sz="1795" b="0" spc="-11" dirty="0">
                <a:solidFill>
                  <a:prstClr val="white"/>
                </a:solidFill>
                <a:latin typeface="Calibri"/>
              </a:rPr>
              <a:t> and </a:t>
            </a:r>
            <a:r>
              <a:rPr lang="it-IT" sz="1795" b="0" spc="-11" dirty="0" err="1">
                <a:solidFill>
                  <a:prstClr val="white"/>
                </a:solidFill>
                <a:latin typeface="Calibri"/>
              </a:rPr>
              <a:t>technological</a:t>
            </a:r>
            <a:r>
              <a:rPr lang="it-IT" sz="1795" b="0" spc="-11" dirty="0">
                <a:solidFill>
                  <a:prstClr val="white"/>
                </a:solidFill>
                <a:latin typeface="Calibri"/>
              </a:rPr>
              <a:t> networks </a:t>
            </a:r>
          </a:p>
        </p:txBody>
      </p:sp>
      <p:sp>
        <p:nvSpPr>
          <p:cNvPr id="28" name="Rettangolo 4">
            <a:extLst>
              <a:ext uri="{FF2B5EF4-FFF2-40B4-BE49-F238E27FC236}">
                <a16:creationId xmlns:a16="http://schemas.microsoft.com/office/drawing/2014/main" xmlns="" id="{C10A8587-F619-D441-B87B-A09F1AC36DF3}"/>
              </a:ext>
            </a:extLst>
          </p:cNvPr>
          <p:cNvSpPr/>
          <p:nvPr/>
        </p:nvSpPr>
        <p:spPr>
          <a:xfrm>
            <a:off x="7931842" y="1535782"/>
            <a:ext cx="1890720" cy="1109863"/>
          </a:xfrm>
          <a:custGeom>
            <a:avLst/>
            <a:gdLst>
              <a:gd name="connsiteX0" fmla="*/ 0 w 1792207"/>
              <a:gd name="connsiteY0" fmla="*/ 0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0 h 1056329"/>
              <a:gd name="connsiteX0" fmla="*/ 0 w 1792207"/>
              <a:gd name="connsiteY0" fmla="*/ 187325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187325 h 1056329"/>
              <a:gd name="connsiteX0" fmla="*/ 0 w 1792207"/>
              <a:gd name="connsiteY0" fmla="*/ 333375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333375 h 1056329"/>
              <a:gd name="connsiteX0" fmla="*/ 0 w 1792207"/>
              <a:gd name="connsiteY0" fmla="*/ 333375 h 1056329"/>
              <a:gd name="connsiteX1" fmla="*/ 675607 w 1792207"/>
              <a:gd name="connsiteY1" fmla="*/ 202254 h 1056329"/>
              <a:gd name="connsiteX2" fmla="*/ 1792207 w 1792207"/>
              <a:gd name="connsiteY2" fmla="*/ 0 h 1056329"/>
              <a:gd name="connsiteX3" fmla="*/ 1792207 w 1792207"/>
              <a:gd name="connsiteY3" fmla="*/ 1056329 h 1056329"/>
              <a:gd name="connsiteX4" fmla="*/ 0 w 1792207"/>
              <a:gd name="connsiteY4" fmla="*/ 1056329 h 1056329"/>
              <a:gd name="connsiteX5" fmla="*/ 0 w 1792207"/>
              <a:gd name="connsiteY5" fmla="*/ 333375 h 1056329"/>
              <a:gd name="connsiteX0" fmla="*/ 0 w 1792207"/>
              <a:gd name="connsiteY0" fmla="*/ 334321 h 1057275"/>
              <a:gd name="connsiteX1" fmla="*/ 285082 w 1792207"/>
              <a:gd name="connsiteY1" fmla="*/ 0 h 1057275"/>
              <a:gd name="connsiteX2" fmla="*/ 1792207 w 1792207"/>
              <a:gd name="connsiteY2" fmla="*/ 946 h 1057275"/>
              <a:gd name="connsiteX3" fmla="*/ 1792207 w 1792207"/>
              <a:gd name="connsiteY3" fmla="*/ 1057275 h 1057275"/>
              <a:gd name="connsiteX4" fmla="*/ 0 w 1792207"/>
              <a:gd name="connsiteY4" fmla="*/ 1057275 h 1057275"/>
              <a:gd name="connsiteX5" fmla="*/ 0 w 1792207"/>
              <a:gd name="connsiteY5" fmla="*/ 334321 h 1057275"/>
              <a:gd name="connsiteX0" fmla="*/ 3175 w 1792207"/>
              <a:gd name="connsiteY0" fmla="*/ 242246 h 1057275"/>
              <a:gd name="connsiteX1" fmla="*/ 285082 w 1792207"/>
              <a:gd name="connsiteY1" fmla="*/ 0 h 1057275"/>
              <a:gd name="connsiteX2" fmla="*/ 1792207 w 1792207"/>
              <a:gd name="connsiteY2" fmla="*/ 946 h 1057275"/>
              <a:gd name="connsiteX3" fmla="*/ 1792207 w 1792207"/>
              <a:gd name="connsiteY3" fmla="*/ 1057275 h 1057275"/>
              <a:gd name="connsiteX4" fmla="*/ 0 w 1792207"/>
              <a:gd name="connsiteY4" fmla="*/ 1057275 h 1057275"/>
              <a:gd name="connsiteX5" fmla="*/ 3175 w 1792207"/>
              <a:gd name="connsiteY5" fmla="*/ 242246 h 1057275"/>
              <a:gd name="connsiteX0" fmla="*/ 3175 w 1792207"/>
              <a:gd name="connsiteY0" fmla="*/ 242246 h 1057275"/>
              <a:gd name="connsiteX1" fmla="*/ 285082 w 1792207"/>
              <a:gd name="connsiteY1" fmla="*/ 0 h 1057275"/>
              <a:gd name="connsiteX2" fmla="*/ 372503 w 1792207"/>
              <a:gd name="connsiteY2" fmla="*/ 310 h 1057275"/>
              <a:gd name="connsiteX3" fmla="*/ 1792207 w 1792207"/>
              <a:gd name="connsiteY3" fmla="*/ 946 h 1057275"/>
              <a:gd name="connsiteX4" fmla="*/ 1792207 w 1792207"/>
              <a:gd name="connsiteY4" fmla="*/ 1057275 h 1057275"/>
              <a:gd name="connsiteX5" fmla="*/ 0 w 1792207"/>
              <a:gd name="connsiteY5" fmla="*/ 1057275 h 1057275"/>
              <a:gd name="connsiteX6" fmla="*/ 3175 w 1792207"/>
              <a:gd name="connsiteY6" fmla="*/ 242246 h 1057275"/>
              <a:gd name="connsiteX0" fmla="*/ 3175 w 1792207"/>
              <a:gd name="connsiteY0" fmla="*/ 241936 h 1056965"/>
              <a:gd name="connsiteX1" fmla="*/ 194228 w 1792207"/>
              <a:gd name="connsiteY1" fmla="*/ 72373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175 w 1792207"/>
              <a:gd name="connsiteY6" fmla="*/ 241936 h 1056965"/>
              <a:gd name="connsiteX0" fmla="*/ 3175 w 1792207"/>
              <a:gd name="connsiteY0" fmla="*/ 241936 h 1056965"/>
              <a:gd name="connsiteX1" fmla="*/ 212399 w 1792207"/>
              <a:gd name="connsiteY1" fmla="*/ 56998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175 w 1792207"/>
              <a:gd name="connsiteY6" fmla="*/ 241936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79 w 1792207"/>
              <a:gd name="connsiteY6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94229 w 1792207"/>
              <a:gd name="connsiteY2" fmla="*/ 25160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6696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6945 w 1792207"/>
              <a:gd name="connsiteY2" fmla="*/ 14490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2207" h="1056965">
                <a:moveTo>
                  <a:pt x="379" y="239141"/>
                </a:moveTo>
                <a:lnTo>
                  <a:pt x="212399" y="56998"/>
                </a:lnTo>
                <a:cubicBezTo>
                  <a:pt x="236880" y="41726"/>
                  <a:pt x="247089" y="31160"/>
                  <a:pt x="286945" y="14490"/>
                </a:cubicBezTo>
                <a:cubicBezTo>
                  <a:pt x="338196" y="979"/>
                  <a:pt x="343616" y="3727"/>
                  <a:pt x="372503" y="0"/>
                </a:cubicBezTo>
                <a:lnTo>
                  <a:pt x="1792207" y="636"/>
                </a:lnTo>
                <a:lnTo>
                  <a:pt x="1792207" y="1056965"/>
                </a:lnTo>
                <a:lnTo>
                  <a:pt x="0" y="1056965"/>
                </a:lnTo>
                <a:cubicBezTo>
                  <a:pt x="1058" y="785289"/>
                  <a:pt x="-679" y="510817"/>
                  <a:pt x="379" y="239141"/>
                </a:cubicBezTo>
                <a:close/>
              </a:path>
            </a:pathLst>
          </a:custGeom>
          <a:blipFill>
            <a:blip r:embed="rId4"/>
            <a:stretch>
              <a:fillRect l="-30698" t="-32100" r="-30698" b="-66307"/>
            </a:stretch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5241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900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itolo 1">
            <a:extLst>
              <a:ext uri="{FF2B5EF4-FFF2-40B4-BE49-F238E27FC236}">
                <a16:creationId xmlns:a16="http://schemas.microsoft.com/office/drawing/2014/main" xmlns="" id="{B4A0CD5C-A0B8-A343-A3BF-36EC473281C6}"/>
              </a:ext>
            </a:extLst>
          </p:cNvPr>
          <p:cNvSpPr txBox="1">
            <a:spLocks/>
          </p:cNvSpPr>
          <p:nvPr/>
        </p:nvSpPr>
        <p:spPr>
          <a:xfrm>
            <a:off x="7924860" y="2632091"/>
            <a:ext cx="1891774" cy="919209"/>
          </a:xfrm>
          <a:prstGeom prst="rect">
            <a:avLst/>
          </a:prstGeom>
        </p:spPr>
        <p:txBody>
          <a:bodyPr vert="horz" lIns="96520" tIns="48260" rIns="96520" bIns="4826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5241" fontAlgn="auto">
              <a:spcAft>
                <a:spcPts val="0"/>
              </a:spcAft>
            </a:pPr>
            <a:r>
              <a:rPr lang="it-IT" sz="1795" b="0" dirty="0">
                <a:solidFill>
                  <a:prstClr val="white"/>
                </a:solidFill>
                <a:latin typeface="Calibri"/>
              </a:rPr>
              <a:t>Parking </a:t>
            </a:r>
            <a:r>
              <a:rPr lang="it-IT" sz="1795" b="0" dirty="0" err="1">
                <a:solidFill>
                  <a:prstClr val="white"/>
                </a:solidFill>
                <a:latin typeface="Calibri"/>
              </a:rPr>
              <a:t>lots</a:t>
            </a:r>
            <a:r>
              <a:rPr lang="it-IT" sz="1795" b="0" dirty="0">
                <a:solidFill>
                  <a:prstClr val="white"/>
                </a:solidFill>
                <a:latin typeface="Calibri"/>
              </a:rPr>
              <a:t> and </a:t>
            </a:r>
            <a:r>
              <a:rPr lang="it-IT" sz="1795" b="0" dirty="0" err="1">
                <a:solidFill>
                  <a:prstClr val="white"/>
                </a:solidFill>
                <a:latin typeface="Calibri"/>
              </a:rPr>
              <a:t>infrastructures</a:t>
            </a:r>
            <a:endParaRPr lang="it-IT" sz="1795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itolo 1">
            <a:extLst>
              <a:ext uri="{FF2B5EF4-FFF2-40B4-BE49-F238E27FC236}">
                <a16:creationId xmlns:a16="http://schemas.microsoft.com/office/drawing/2014/main" xmlns="" id="{3F54A23B-745C-C548-92C4-8C711F047312}"/>
              </a:ext>
            </a:extLst>
          </p:cNvPr>
          <p:cNvSpPr txBox="1">
            <a:spLocks/>
          </p:cNvSpPr>
          <p:nvPr/>
        </p:nvSpPr>
        <p:spPr>
          <a:xfrm>
            <a:off x="3254614" y="3806969"/>
            <a:ext cx="2061591" cy="1311514"/>
          </a:xfrm>
          <a:prstGeom prst="rect">
            <a:avLst/>
          </a:prstGeom>
        </p:spPr>
        <p:txBody>
          <a:bodyPr vert="horz" lIns="96520" tIns="48260" rIns="96520" bIns="4826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5241" fontAlgn="auto">
              <a:spcAft>
                <a:spcPts val="0"/>
              </a:spcAft>
            </a:pPr>
            <a:r>
              <a:rPr lang="it-IT" sz="1795" b="0" spc="-21" dirty="0" err="1">
                <a:solidFill>
                  <a:prstClr val="white"/>
                </a:solidFill>
                <a:latin typeface="Calibri"/>
              </a:rPr>
              <a:t>Mobility</a:t>
            </a:r>
            <a:r>
              <a:rPr lang="it-IT" sz="1795" b="0" spc="-21" dirty="0">
                <a:solidFill>
                  <a:prstClr val="white"/>
                </a:solidFill>
                <a:latin typeface="Calibri"/>
              </a:rPr>
              <a:t> Technology Management (congestion&amp;</a:t>
            </a:r>
          </a:p>
          <a:p>
            <a:pPr defTabSz="965241" fontAlgn="auto">
              <a:spcAft>
                <a:spcPts val="0"/>
              </a:spcAft>
            </a:pPr>
            <a:r>
              <a:rPr lang="it-IT" sz="1795" b="0" spc="-21" dirty="0" err="1">
                <a:solidFill>
                  <a:prstClr val="white"/>
                </a:solidFill>
                <a:latin typeface="Calibri"/>
              </a:rPr>
              <a:t>pollution</a:t>
            </a:r>
            <a:r>
              <a:rPr lang="it-IT" sz="1795" b="0" spc="-21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1795" b="0" spc="-21" dirty="0" err="1">
                <a:solidFill>
                  <a:prstClr val="white"/>
                </a:solidFill>
                <a:latin typeface="Calibri"/>
              </a:rPr>
              <a:t>charge</a:t>
            </a:r>
            <a:r>
              <a:rPr lang="it-IT" sz="1795" b="0" spc="-21" dirty="0">
                <a:solidFill>
                  <a:prstClr val="white"/>
                </a:solidFill>
                <a:latin typeface="Calibri"/>
              </a:rPr>
              <a:t>)</a:t>
            </a:r>
          </a:p>
        </p:txBody>
      </p:sp>
      <p:sp>
        <p:nvSpPr>
          <p:cNvPr id="31" name="Rettangolo 4">
            <a:extLst>
              <a:ext uri="{FF2B5EF4-FFF2-40B4-BE49-F238E27FC236}">
                <a16:creationId xmlns:a16="http://schemas.microsoft.com/office/drawing/2014/main" xmlns="" id="{CAF4EA3A-E58D-274B-85CD-8D457842529C}"/>
              </a:ext>
            </a:extLst>
          </p:cNvPr>
          <p:cNvSpPr/>
          <p:nvPr/>
        </p:nvSpPr>
        <p:spPr>
          <a:xfrm>
            <a:off x="7915606" y="4072700"/>
            <a:ext cx="1886834" cy="1112771"/>
          </a:xfrm>
          <a:custGeom>
            <a:avLst/>
            <a:gdLst>
              <a:gd name="connsiteX0" fmla="*/ 0 w 1792207"/>
              <a:gd name="connsiteY0" fmla="*/ 0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0 h 1056329"/>
              <a:gd name="connsiteX0" fmla="*/ 0 w 1792207"/>
              <a:gd name="connsiteY0" fmla="*/ 187325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187325 h 1056329"/>
              <a:gd name="connsiteX0" fmla="*/ 0 w 1792207"/>
              <a:gd name="connsiteY0" fmla="*/ 333375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333375 h 1056329"/>
              <a:gd name="connsiteX0" fmla="*/ 0 w 1792207"/>
              <a:gd name="connsiteY0" fmla="*/ 333375 h 1056329"/>
              <a:gd name="connsiteX1" fmla="*/ 675607 w 1792207"/>
              <a:gd name="connsiteY1" fmla="*/ 202254 h 1056329"/>
              <a:gd name="connsiteX2" fmla="*/ 1792207 w 1792207"/>
              <a:gd name="connsiteY2" fmla="*/ 0 h 1056329"/>
              <a:gd name="connsiteX3" fmla="*/ 1792207 w 1792207"/>
              <a:gd name="connsiteY3" fmla="*/ 1056329 h 1056329"/>
              <a:gd name="connsiteX4" fmla="*/ 0 w 1792207"/>
              <a:gd name="connsiteY4" fmla="*/ 1056329 h 1056329"/>
              <a:gd name="connsiteX5" fmla="*/ 0 w 1792207"/>
              <a:gd name="connsiteY5" fmla="*/ 333375 h 1056329"/>
              <a:gd name="connsiteX0" fmla="*/ 0 w 1792207"/>
              <a:gd name="connsiteY0" fmla="*/ 334321 h 1057275"/>
              <a:gd name="connsiteX1" fmla="*/ 285082 w 1792207"/>
              <a:gd name="connsiteY1" fmla="*/ 0 h 1057275"/>
              <a:gd name="connsiteX2" fmla="*/ 1792207 w 1792207"/>
              <a:gd name="connsiteY2" fmla="*/ 946 h 1057275"/>
              <a:gd name="connsiteX3" fmla="*/ 1792207 w 1792207"/>
              <a:gd name="connsiteY3" fmla="*/ 1057275 h 1057275"/>
              <a:gd name="connsiteX4" fmla="*/ 0 w 1792207"/>
              <a:gd name="connsiteY4" fmla="*/ 1057275 h 1057275"/>
              <a:gd name="connsiteX5" fmla="*/ 0 w 1792207"/>
              <a:gd name="connsiteY5" fmla="*/ 334321 h 1057275"/>
              <a:gd name="connsiteX0" fmla="*/ 3175 w 1792207"/>
              <a:gd name="connsiteY0" fmla="*/ 242246 h 1057275"/>
              <a:gd name="connsiteX1" fmla="*/ 285082 w 1792207"/>
              <a:gd name="connsiteY1" fmla="*/ 0 h 1057275"/>
              <a:gd name="connsiteX2" fmla="*/ 1792207 w 1792207"/>
              <a:gd name="connsiteY2" fmla="*/ 946 h 1057275"/>
              <a:gd name="connsiteX3" fmla="*/ 1792207 w 1792207"/>
              <a:gd name="connsiteY3" fmla="*/ 1057275 h 1057275"/>
              <a:gd name="connsiteX4" fmla="*/ 0 w 1792207"/>
              <a:gd name="connsiteY4" fmla="*/ 1057275 h 1057275"/>
              <a:gd name="connsiteX5" fmla="*/ 3175 w 1792207"/>
              <a:gd name="connsiteY5" fmla="*/ 242246 h 1057275"/>
              <a:gd name="connsiteX0" fmla="*/ 3175 w 1792207"/>
              <a:gd name="connsiteY0" fmla="*/ 242246 h 1057275"/>
              <a:gd name="connsiteX1" fmla="*/ 285082 w 1792207"/>
              <a:gd name="connsiteY1" fmla="*/ 0 h 1057275"/>
              <a:gd name="connsiteX2" fmla="*/ 372503 w 1792207"/>
              <a:gd name="connsiteY2" fmla="*/ 310 h 1057275"/>
              <a:gd name="connsiteX3" fmla="*/ 1792207 w 1792207"/>
              <a:gd name="connsiteY3" fmla="*/ 946 h 1057275"/>
              <a:gd name="connsiteX4" fmla="*/ 1792207 w 1792207"/>
              <a:gd name="connsiteY4" fmla="*/ 1057275 h 1057275"/>
              <a:gd name="connsiteX5" fmla="*/ 0 w 1792207"/>
              <a:gd name="connsiteY5" fmla="*/ 1057275 h 1057275"/>
              <a:gd name="connsiteX6" fmla="*/ 3175 w 1792207"/>
              <a:gd name="connsiteY6" fmla="*/ 242246 h 1057275"/>
              <a:gd name="connsiteX0" fmla="*/ 3175 w 1792207"/>
              <a:gd name="connsiteY0" fmla="*/ 241936 h 1056965"/>
              <a:gd name="connsiteX1" fmla="*/ 194228 w 1792207"/>
              <a:gd name="connsiteY1" fmla="*/ 72373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175 w 1792207"/>
              <a:gd name="connsiteY6" fmla="*/ 241936 h 1056965"/>
              <a:gd name="connsiteX0" fmla="*/ 3175 w 1792207"/>
              <a:gd name="connsiteY0" fmla="*/ 241936 h 1056965"/>
              <a:gd name="connsiteX1" fmla="*/ 212399 w 1792207"/>
              <a:gd name="connsiteY1" fmla="*/ 56998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175 w 1792207"/>
              <a:gd name="connsiteY6" fmla="*/ 241936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79 w 1792207"/>
              <a:gd name="connsiteY6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94229 w 1792207"/>
              <a:gd name="connsiteY2" fmla="*/ 25160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6696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6945 w 1792207"/>
              <a:gd name="connsiteY2" fmla="*/ 14490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2207" h="1056965">
                <a:moveTo>
                  <a:pt x="379" y="239141"/>
                </a:moveTo>
                <a:lnTo>
                  <a:pt x="212399" y="56998"/>
                </a:lnTo>
                <a:cubicBezTo>
                  <a:pt x="236880" y="41726"/>
                  <a:pt x="247089" y="31160"/>
                  <a:pt x="286945" y="14490"/>
                </a:cubicBezTo>
                <a:cubicBezTo>
                  <a:pt x="338196" y="979"/>
                  <a:pt x="343616" y="3727"/>
                  <a:pt x="372503" y="0"/>
                </a:cubicBezTo>
                <a:lnTo>
                  <a:pt x="1792207" y="636"/>
                </a:lnTo>
                <a:lnTo>
                  <a:pt x="1792207" y="1056965"/>
                </a:lnTo>
                <a:lnTo>
                  <a:pt x="0" y="1056965"/>
                </a:lnTo>
                <a:cubicBezTo>
                  <a:pt x="1058" y="785289"/>
                  <a:pt x="-679" y="510817"/>
                  <a:pt x="379" y="239141"/>
                </a:cubicBezTo>
                <a:close/>
              </a:path>
            </a:pathLst>
          </a:custGeom>
          <a:blipFill>
            <a:blip r:embed="rId5"/>
            <a:stretch>
              <a:fillRect l="-21619" t="-33810" r="-21619" b="-33810"/>
            </a:stretch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5241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900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itolo 1">
            <a:extLst>
              <a:ext uri="{FF2B5EF4-FFF2-40B4-BE49-F238E27FC236}">
                <a16:creationId xmlns:a16="http://schemas.microsoft.com/office/drawing/2014/main" xmlns="" id="{4A76B09F-42AB-AE4F-BA50-E5A713B509BF}"/>
              </a:ext>
            </a:extLst>
          </p:cNvPr>
          <p:cNvSpPr txBox="1">
            <a:spLocks/>
          </p:cNvSpPr>
          <p:nvPr/>
        </p:nvSpPr>
        <p:spPr>
          <a:xfrm>
            <a:off x="7910666" y="5185452"/>
            <a:ext cx="1891774" cy="919209"/>
          </a:xfrm>
          <a:prstGeom prst="rect">
            <a:avLst/>
          </a:prstGeom>
        </p:spPr>
        <p:txBody>
          <a:bodyPr vert="horz" lIns="96520" tIns="48260" rIns="96520" bIns="4826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5241" fontAlgn="auto">
              <a:spcAft>
                <a:spcPts val="0"/>
              </a:spcAft>
            </a:pPr>
            <a:r>
              <a:rPr lang="it-IT" sz="1795" b="0" dirty="0">
                <a:solidFill>
                  <a:prstClr val="white"/>
                </a:solidFill>
                <a:latin typeface="Calibri"/>
              </a:rPr>
              <a:t>Bike </a:t>
            </a:r>
            <a:r>
              <a:rPr lang="it-IT" sz="1795" b="0" dirty="0" err="1">
                <a:solidFill>
                  <a:prstClr val="white"/>
                </a:solidFill>
                <a:latin typeface="Calibri"/>
              </a:rPr>
              <a:t>sharing</a:t>
            </a:r>
            <a:endParaRPr lang="it-IT" sz="1795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ttangolo 4">
            <a:extLst>
              <a:ext uri="{FF2B5EF4-FFF2-40B4-BE49-F238E27FC236}">
                <a16:creationId xmlns:a16="http://schemas.microsoft.com/office/drawing/2014/main" xmlns="" id="{97ACDEB9-3C1C-5B4D-9DCC-CE3E72C32AFE}"/>
              </a:ext>
            </a:extLst>
          </p:cNvPr>
          <p:cNvSpPr/>
          <p:nvPr/>
        </p:nvSpPr>
        <p:spPr>
          <a:xfrm>
            <a:off x="10024339" y="4072700"/>
            <a:ext cx="1889475" cy="1114329"/>
          </a:xfrm>
          <a:custGeom>
            <a:avLst/>
            <a:gdLst>
              <a:gd name="connsiteX0" fmla="*/ 0 w 1792207"/>
              <a:gd name="connsiteY0" fmla="*/ 0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0 h 1056329"/>
              <a:gd name="connsiteX0" fmla="*/ 0 w 1792207"/>
              <a:gd name="connsiteY0" fmla="*/ 187325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187325 h 1056329"/>
              <a:gd name="connsiteX0" fmla="*/ 0 w 1792207"/>
              <a:gd name="connsiteY0" fmla="*/ 333375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333375 h 1056329"/>
              <a:gd name="connsiteX0" fmla="*/ 0 w 1792207"/>
              <a:gd name="connsiteY0" fmla="*/ 333375 h 1056329"/>
              <a:gd name="connsiteX1" fmla="*/ 675607 w 1792207"/>
              <a:gd name="connsiteY1" fmla="*/ 202254 h 1056329"/>
              <a:gd name="connsiteX2" fmla="*/ 1792207 w 1792207"/>
              <a:gd name="connsiteY2" fmla="*/ 0 h 1056329"/>
              <a:gd name="connsiteX3" fmla="*/ 1792207 w 1792207"/>
              <a:gd name="connsiteY3" fmla="*/ 1056329 h 1056329"/>
              <a:gd name="connsiteX4" fmla="*/ 0 w 1792207"/>
              <a:gd name="connsiteY4" fmla="*/ 1056329 h 1056329"/>
              <a:gd name="connsiteX5" fmla="*/ 0 w 1792207"/>
              <a:gd name="connsiteY5" fmla="*/ 333375 h 1056329"/>
              <a:gd name="connsiteX0" fmla="*/ 0 w 1792207"/>
              <a:gd name="connsiteY0" fmla="*/ 334321 h 1057275"/>
              <a:gd name="connsiteX1" fmla="*/ 285082 w 1792207"/>
              <a:gd name="connsiteY1" fmla="*/ 0 h 1057275"/>
              <a:gd name="connsiteX2" fmla="*/ 1792207 w 1792207"/>
              <a:gd name="connsiteY2" fmla="*/ 946 h 1057275"/>
              <a:gd name="connsiteX3" fmla="*/ 1792207 w 1792207"/>
              <a:gd name="connsiteY3" fmla="*/ 1057275 h 1057275"/>
              <a:gd name="connsiteX4" fmla="*/ 0 w 1792207"/>
              <a:gd name="connsiteY4" fmla="*/ 1057275 h 1057275"/>
              <a:gd name="connsiteX5" fmla="*/ 0 w 1792207"/>
              <a:gd name="connsiteY5" fmla="*/ 334321 h 1057275"/>
              <a:gd name="connsiteX0" fmla="*/ 3175 w 1792207"/>
              <a:gd name="connsiteY0" fmla="*/ 242246 h 1057275"/>
              <a:gd name="connsiteX1" fmla="*/ 285082 w 1792207"/>
              <a:gd name="connsiteY1" fmla="*/ 0 h 1057275"/>
              <a:gd name="connsiteX2" fmla="*/ 1792207 w 1792207"/>
              <a:gd name="connsiteY2" fmla="*/ 946 h 1057275"/>
              <a:gd name="connsiteX3" fmla="*/ 1792207 w 1792207"/>
              <a:gd name="connsiteY3" fmla="*/ 1057275 h 1057275"/>
              <a:gd name="connsiteX4" fmla="*/ 0 w 1792207"/>
              <a:gd name="connsiteY4" fmla="*/ 1057275 h 1057275"/>
              <a:gd name="connsiteX5" fmla="*/ 3175 w 1792207"/>
              <a:gd name="connsiteY5" fmla="*/ 242246 h 1057275"/>
              <a:gd name="connsiteX0" fmla="*/ 3175 w 1792207"/>
              <a:gd name="connsiteY0" fmla="*/ 242246 h 1057275"/>
              <a:gd name="connsiteX1" fmla="*/ 285082 w 1792207"/>
              <a:gd name="connsiteY1" fmla="*/ 0 h 1057275"/>
              <a:gd name="connsiteX2" fmla="*/ 372503 w 1792207"/>
              <a:gd name="connsiteY2" fmla="*/ 310 h 1057275"/>
              <a:gd name="connsiteX3" fmla="*/ 1792207 w 1792207"/>
              <a:gd name="connsiteY3" fmla="*/ 946 h 1057275"/>
              <a:gd name="connsiteX4" fmla="*/ 1792207 w 1792207"/>
              <a:gd name="connsiteY4" fmla="*/ 1057275 h 1057275"/>
              <a:gd name="connsiteX5" fmla="*/ 0 w 1792207"/>
              <a:gd name="connsiteY5" fmla="*/ 1057275 h 1057275"/>
              <a:gd name="connsiteX6" fmla="*/ 3175 w 1792207"/>
              <a:gd name="connsiteY6" fmla="*/ 242246 h 1057275"/>
              <a:gd name="connsiteX0" fmla="*/ 3175 w 1792207"/>
              <a:gd name="connsiteY0" fmla="*/ 241936 h 1056965"/>
              <a:gd name="connsiteX1" fmla="*/ 194228 w 1792207"/>
              <a:gd name="connsiteY1" fmla="*/ 72373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175 w 1792207"/>
              <a:gd name="connsiteY6" fmla="*/ 241936 h 1056965"/>
              <a:gd name="connsiteX0" fmla="*/ 3175 w 1792207"/>
              <a:gd name="connsiteY0" fmla="*/ 241936 h 1056965"/>
              <a:gd name="connsiteX1" fmla="*/ 212399 w 1792207"/>
              <a:gd name="connsiteY1" fmla="*/ 56998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175 w 1792207"/>
              <a:gd name="connsiteY6" fmla="*/ 241936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79 w 1792207"/>
              <a:gd name="connsiteY6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94229 w 1792207"/>
              <a:gd name="connsiteY2" fmla="*/ 25160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6696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6945 w 1792207"/>
              <a:gd name="connsiteY2" fmla="*/ 14490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2207" h="1056965">
                <a:moveTo>
                  <a:pt x="379" y="239141"/>
                </a:moveTo>
                <a:lnTo>
                  <a:pt x="212399" y="56998"/>
                </a:lnTo>
                <a:cubicBezTo>
                  <a:pt x="236880" y="41726"/>
                  <a:pt x="247089" y="31160"/>
                  <a:pt x="286945" y="14490"/>
                </a:cubicBezTo>
                <a:cubicBezTo>
                  <a:pt x="338196" y="979"/>
                  <a:pt x="343616" y="3727"/>
                  <a:pt x="372503" y="0"/>
                </a:cubicBezTo>
                <a:lnTo>
                  <a:pt x="1792207" y="636"/>
                </a:lnTo>
                <a:lnTo>
                  <a:pt x="1792207" y="1056965"/>
                </a:lnTo>
                <a:lnTo>
                  <a:pt x="0" y="1056965"/>
                </a:lnTo>
                <a:cubicBezTo>
                  <a:pt x="1058" y="785289"/>
                  <a:pt x="-679" y="510817"/>
                  <a:pt x="379" y="239141"/>
                </a:cubicBezTo>
                <a:close/>
              </a:path>
            </a:pathLst>
          </a:custGeom>
          <a:blipFill>
            <a:blip r:embed="rId6"/>
            <a:stretch>
              <a:fillRect l="-21619" t="-33810" r="-21619" b="-33810"/>
            </a:stretch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5241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900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itolo 1">
            <a:extLst>
              <a:ext uri="{FF2B5EF4-FFF2-40B4-BE49-F238E27FC236}">
                <a16:creationId xmlns:a16="http://schemas.microsoft.com/office/drawing/2014/main" xmlns="" id="{E4681236-155E-7747-AD2D-828DFE9F40CB}"/>
              </a:ext>
            </a:extLst>
          </p:cNvPr>
          <p:cNvSpPr txBox="1">
            <a:spLocks/>
          </p:cNvSpPr>
          <p:nvPr/>
        </p:nvSpPr>
        <p:spPr>
          <a:xfrm>
            <a:off x="10023033" y="5188513"/>
            <a:ext cx="1891774" cy="919209"/>
          </a:xfrm>
          <a:prstGeom prst="rect">
            <a:avLst/>
          </a:prstGeom>
        </p:spPr>
        <p:txBody>
          <a:bodyPr vert="horz" lIns="96520" tIns="48260" rIns="96520" bIns="4826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5241" fontAlgn="auto">
              <a:spcAft>
                <a:spcPts val="0"/>
              </a:spcAft>
            </a:pPr>
            <a:r>
              <a:rPr lang="it-IT" sz="1795" b="0" dirty="0">
                <a:solidFill>
                  <a:prstClr val="white"/>
                </a:solidFill>
                <a:latin typeface="Calibri"/>
              </a:rPr>
              <a:t>Driverless Metro</a:t>
            </a:r>
          </a:p>
        </p:txBody>
      </p:sp>
      <p:sp>
        <p:nvSpPr>
          <p:cNvPr id="35" name="Rettangolo 4">
            <a:extLst>
              <a:ext uri="{FF2B5EF4-FFF2-40B4-BE49-F238E27FC236}">
                <a16:creationId xmlns:a16="http://schemas.microsoft.com/office/drawing/2014/main" xmlns="" id="{407AA2C3-12DA-B748-A173-B552B4946964}"/>
              </a:ext>
            </a:extLst>
          </p:cNvPr>
          <p:cNvSpPr/>
          <p:nvPr/>
        </p:nvSpPr>
        <p:spPr>
          <a:xfrm>
            <a:off x="10020933" y="1519410"/>
            <a:ext cx="1889756" cy="1126243"/>
          </a:xfrm>
          <a:custGeom>
            <a:avLst/>
            <a:gdLst>
              <a:gd name="connsiteX0" fmla="*/ 0 w 1792207"/>
              <a:gd name="connsiteY0" fmla="*/ 0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0 h 1056329"/>
              <a:gd name="connsiteX0" fmla="*/ 0 w 1792207"/>
              <a:gd name="connsiteY0" fmla="*/ 187325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187325 h 1056329"/>
              <a:gd name="connsiteX0" fmla="*/ 0 w 1792207"/>
              <a:gd name="connsiteY0" fmla="*/ 333375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333375 h 1056329"/>
              <a:gd name="connsiteX0" fmla="*/ 0 w 1792207"/>
              <a:gd name="connsiteY0" fmla="*/ 333375 h 1056329"/>
              <a:gd name="connsiteX1" fmla="*/ 675607 w 1792207"/>
              <a:gd name="connsiteY1" fmla="*/ 202254 h 1056329"/>
              <a:gd name="connsiteX2" fmla="*/ 1792207 w 1792207"/>
              <a:gd name="connsiteY2" fmla="*/ 0 h 1056329"/>
              <a:gd name="connsiteX3" fmla="*/ 1792207 w 1792207"/>
              <a:gd name="connsiteY3" fmla="*/ 1056329 h 1056329"/>
              <a:gd name="connsiteX4" fmla="*/ 0 w 1792207"/>
              <a:gd name="connsiteY4" fmla="*/ 1056329 h 1056329"/>
              <a:gd name="connsiteX5" fmla="*/ 0 w 1792207"/>
              <a:gd name="connsiteY5" fmla="*/ 333375 h 1056329"/>
              <a:gd name="connsiteX0" fmla="*/ 0 w 1792207"/>
              <a:gd name="connsiteY0" fmla="*/ 334321 h 1057275"/>
              <a:gd name="connsiteX1" fmla="*/ 285082 w 1792207"/>
              <a:gd name="connsiteY1" fmla="*/ 0 h 1057275"/>
              <a:gd name="connsiteX2" fmla="*/ 1792207 w 1792207"/>
              <a:gd name="connsiteY2" fmla="*/ 946 h 1057275"/>
              <a:gd name="connsiteX3" fmla="*/ 1792207 w 1792207"/>
              <a:gd name="connsiteY3" fmla="*/ 1057275 h 1057275"/>
              <a:gd name="connsiteX4" fmla="*/ 0 w 1792207"/>
              <a:gd name="connsiteY4" fmla="*/ 1057275 h 1057275"/>
              <a:gd name="connsiteX5" fmla="*/ 0 w 1792207"/>
              <a:gd name="connsiteY5" fmla="*/ 334321 h 1057275"/>
              <a:gd name="connsiteX0" fmla="*/ 3175 w 1792207"/>
              <a:gd name="connsiteY0" fmla="*/ 242246 h 1057275"/>
              <a:gd name="connsiteX1" fmla="*/ 285082 w 1792207"/>
              <a:gd name="connsiteY1" fmla="*/ 0 h 1057275"/>
              <a:gd name="connsiteX2" fmla="*/ 1792207 w 1792207"/>
              <a:gd name="connsiteY2" fmla="*/ 946 h 1057275"/>
              <a:gd name="connsiteX3" fmla="*/ 1792207 w 1792207"/>
              <a:gd name="connsiteY3" fmla="*/ 1057275 h 1057275"/>
              <a:gd name="connsiteX4" fmla="*/ 0 w 1792207"/>
              <a:gd name="connsiteY4" fmla="*/ 1057275 h 1057275"/>
              <a:gd name="connsiteX5" fmla="*/ 3175 w 1792207"/>
              <a:gd name="connsiteY5" fmla="*/ 242246 h 1057275"/>
              <a:gd name="connsiteX0" fmla="*/ 3175 w 1792207"/>
              <a:gd name="connsiteY0" fmla="*/ 242246 h 1057275"/>
              <a:gd name="connsiteX1" fmla="*/ 285082 w 1792207"/>
              <a:gd name="connsiteY1" fmla="*/ 0 h 1057275"/>
              <a:gd name="connsiteX2" fmla="*/ 372503 w 1792207"/>
              <a:gd name="connsiteY2" fmla="*/ 310 h 1057275"/>
              <a:gd name="connsiteX3" fmla="*/ 1792207 w 1792207"/>
              <a:gd name="connsiteY3" fmla="*/ 946 h 1057275"/>
              <a:gd name="connsiteX4" fmla="*/ 1792207 w 1792207"/>
              <a:gd name="connsiteY4" fmla="*/ 1057275 h 1057275"/>
              <a:gd name="connsiteX5" fmla="*/ 0 w 1792207"/>
              <a:gd name="connsiteY5" fmla="*/ 1057275 h 1057275"/>
              <a:gd name="connsiteX6" fmla="*/ 3175 w 1792207"/>
              <a:gd name="connsiteY6" fmla="*/ 242246 h 1057275"/>
              <a:gd name="connsiteX0" fmla="*/ 3175 w 1792207"/>
              <a:gd name="connsiteY0" fmla="*/ 241936 h 1056965"/>
              <a:gd name="connsiteX1" fmla="*/ 194228 w 1792207"/>
              <a:gd name="connsiteY1" fmla="*/ 72373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175 w 1792207"/>
              <a:gd name="connsiteY6" fmla="*/ 241936 h 1056965"/>
              <a:gd name="connsiteX0" fmla="*/ 3175 w 1792207"/>
              <a:gd name="connsiteY0" fmla="*/ 241936 h 1056965"/>
              <a:gd name="connsiteX1" fmla="*/ 212399 w 1792207"/>
              <a:gd name="connsiteY1" fmla="*/ 56998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175 w 1792207"/>
              <a:gd name="connsiteY6" fmla="*/ 241936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79 w 1792207"/>
              <a:gd name="connsiteY6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94229 w 1792207"/>
              <a:gd name="connsiteY2" fmla="*/ 25160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6696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6945 w 1792207"/>
              <a:gd name="connsiteY2" fmla="*/ 14490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2207" h="1056965">
                <a:moveTo>
                  <a:pt x="379" y="239141"/>
                </a:moveTo>
                <a:lnTo>
                  <a:pt x="212399" y="56998"/>
                </a:lnTo>
                <a:cubicBezTo>
                  <a:pt x="236880" y="41726"/>
                  <a:pt x="247089" y="31160"/>
                  <a:pt x="286945" y="14490"/>
                </a:cubicBezTo>
                <a:cubicBezTo>
                  <a:pt x="338196" y="979"/>
                  <a:pt x="343616" y="3727"/>
                  <a:pt x="372503" y="0"/>
                </a:cubicBezTo>
                <a:lnTo>
                  <a:pt x="1792207" y="636"/>
                </a:lnTo>
                <a:lnTo>
                  <a:pt x="1792207" y="1056965"/>
                </a:lnTo>
                <a:lnTo>
                  <a:pt x="0" y="1056965"/>
                </a:lnTo>
                <a:cubicBezTo>
                  <a:pt x="1058" y="785289"/>
                  <a:pt x="-679" y="510817"/>
                  <a:pt x="379" y="239141"/>
                </a:cubicBezTo>
                <a:close/>
              </a:path>
            </a:pathLst>
          </a:custGeom>
          <a:blipFill>
            <a:blip r:embed="rId7"/>
            <a:stretch>
              <a:fillRect l="-19602" t="-37231" r="-23636" b="-30389"/>
            </a:stretch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5241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900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Titolo 1">
            <a:extLst>
              <a:ext uri="{FF2B5EF4-FFF2-40B4-BE49-F238E27FC236}">
                <a16:creationId xmlns:a16="http://schemas.microsoft.com/office/drawing/2014/main" xmlns="" id="{34709A78-882B-D849-B2B2-197A310BBFAE}"/>
              </a:ext>
            </a:extLst>
          </p:cNvPr>
          <p:cNvSpPr txBox="1">
            <a:spLocks/>
          </p:cNvSpPr>
          <p:nvPr/>
        </p:nvSpPr>
        <p:spPr>
          <a:xfrm>
            <a:off x="10027039" y="2635072"/>
            <a:ext cx="1891774" cy="919209"/>
          </a:xfrm>
          <a:prstGeom prst="rect">
            <a:avLst/>
          </a:prstGeom>
        </p:spPr>
        <p:txBody>
          <a:bodyPr vert="horz" lIns="96520" tIns="48260" rIns="96520" bIns="4826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5241" fontAlgn="auto">
              <a:spcAft>
                <a:spcPts val="0"/>
              </a:spcAft>
            </a:pPr>
            <a:r>
              <a:rPr lang="it-IT" sz="1795" b="0" dirty="0">
                <a:solidFill>
                  <a:prstClr val="white"/>
                </a:solidFill>
                <a:latin typeface="Calibri"/>
              </a:rPr>
              <a:t>Tourist Services</a:t>
            </a:r>
          </a:p>
        </p:txBody>
      </p:sp>
      <p:cxnSp>
        <p:nvCxnSpPr>
          <p:cNvPr id="37" name="Connettore 1 36">
            <a:extLst>
              <a:ext uri="{FF2B5EF4-FFF2-40B4-BE49-F238E27FC236}">
                <a16:creationId xmlns:a16="http://schemas.microsoft.com/office/drawing/2014/main" xmlns="" id="{48C67442-C473-334C-B146-4ACC7449DF6B}"/>
              </a:ext>
            </a:extLst>
          </p:cNvPr>
          <p:cNvCxnSpPr/>
          <p:nvPr/>
        </p:nvCxnSpPr>
        <p:spPr>
          <a:xfrm>
            <a:off x="6203752" y="35601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tangolo 4">
            <a:extLst>
              <a:ext uri="{FF2B5EF4-FFF2-40B4-BE49-F238E27FC236}">
                <a16:creationId xmlns:a16="http://schemas.microsoft.com/office/drawing/2014/main" xmlns="" id="{23B06F07-9108-E44F-94E9-68E9E86CBE86}"/>
              </a:ext>
            </a:extLst>
          </p:cNvPr>
          <p:cNvSpPr/>
          <p:nvPr/>
        </p:nvSpPr>
        <p:spPr>
          <a:xfrm>
            <a:off x="965244" y="2591356"/>
            <a:ext cx="2052403" cy="1210417"/>
          </a:xfrm>
          <a:custGeom>
            <a:avLst/>
            <a:gdLst>
              <a:gd name="connsiteX0" fmla="*/ 0 w 1792207"/>
              <a:gd name="connsiteY0" fmla="*/ 0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0 h 1056329"/>
              <a:gd name="connsiteX0" fmla="*/ 0 w 1792207"/>
              <a:gd name="connsiteY0" fmla="*/ 187325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187325 h 1056329"/>
              <a:gd name="connsiteX0" fmla="*/ 0 w 1792207"/>
              <a:gd name="connsiteY0" fmla="*/ 333375 h 1056329"/>
              <a:gd name="connsiteX1" fmla="*/ 1792207 w 1792207"/>
              <a:gd name="connsiteY1" fmla="*/ 0 h 1056329"/>
              <a:gd name="connsiteX2" fmla="*/ 1792207 w 1792207"/>
              <a:gd name="connsiteY2" fmla="*/ 1056329 h 1056329"/>
              <a:gd name="connsiteX3" fmla="*/ 0 w 1792207"/>
              <a:gd name="connsiteY3" fmla="*/ 1056329 h 1056329"/>
              <a:gd name="connsiteX4" fmla="*/ 0 w 1792207"/>
              <a:gd name="connsiteY4" fmla="*/ 333375 h 1056329"/>
              <a:gd name="connsiteX0" fmla="*/ 0 w 1792207"/>
              <a:gd name="connsiteY0" fmla="*/ 333375 h 1056329"/>
              <a:gd name="connsiteX1" fmla="*/ 675607 w 1792207"/>
              <a:gd name="connsiteY1" fmla="*/ 202254 h 1056329"/>
              <a:gd name="connsiteX2" fmla="*/ 1792207 w 1792207"/>
              <a:gd name="connsiteY2" fmla="*/ 0 h 1056329"/>
              <a:gd name="connsiteX3" fmla="*/ 1792207 w 1792207"/>
              <a:gd name="connsiteY3" fmla="*/ 1056329 h 1056329"/>
              <a:gd name="connsiteX4" fmla="*/ 0 w 1792207"/>
              <a:gd name="connsiteY4" fmla="*/ 1056329 h 1056329"/>
              <a:gd name="connsiteX5" fmla="*/ 0 w 1792207"/>
              <a:gd name="connsiteY5" fmla="*/ 333375 h 1056329"/>
              <a:gd name="connsiteX0" fmla="*/ 0 w 1792207"/>
              <a:gd name="connsiteY0" fmla="*/ 334321 h 1057275"/>
              <a:gd name="connsiteX1" fmla="*/ 285082 w 1792207"/>
              <a:gd name="connsiteY1" fmla="*/ 0 h 1057275"/>
              <a:gd name="connsiteX2" fmla="*/ 1792207 w 1792207"/>
              <a:gd name="connsiteY2" fmla="*/ 946 h 1057275"/>
              <a:gd name="connsiteX3" fmla="*/ 1792207 w 1792207"/>
              <a:gd name="connsiteY3" fmla="*/ 1057275 h 1057275"/>
              <a:gd name="connsiteX4" fmla="*/ 0 w 1792207"/>
              <a:gd name="connsiteY4" fmla="*/ 1057275 h 1057275"/>
              <a:gd name="connsiteX5" fmla="*/ 0 w 1792207"/>
              <a:gd name="connsiteY5" fmla="*/ 334321 h 1057275"/>
              <a:gd name="connsiteX0" fmla="*/ 3175 w 1792207"/>
              <a:gd name="connsiteY0" fmla="*/ 242246 h 1057275"/>
              <a:gd name="connsiteX1" fmla="*/ 285082 w 1792207"/>
              <a:gd name="connsiteY1" fmla="*/ 0 h 1057275"/>
              <a:gd name="connsiteX2" fmla="*/ 1792207 w 1792207"/>
              <a:gd name="connsiteY2" fmla="*/ 946 h 1057275"/>
              <a:gd name="connsiteX3" fmla="*/ 1792207 w 1792207"/>
              <a:gd name="connsiteY3" fmla="*/ 1057275 h 1057275"/>
              <a:gd name="connsiteX4" fmla="*/ 0 w 1792207"/>
              <a:gd name="connsiteY4" fmla="*/ 1057275 h 1057275"/>
              <a:gd name="connsiteX5" fmla="*/ 3175 w 1792207"/>
              <a:gd name="connsiteY5" fmla="*/ 242246 h 1057275"/>
              <a:gd name="connsiteX0" fmla="*/ 3175 w 1792207"/>
              <a:gd name="connsiteY0" fmla="*/ 242246 h 1057275"/>
              <a:gd name="connsiteX1" fmla="*/ 285082 w 1792207"/>
              <a:gd name="connsiteY1" fmla="*/ 0 h 1057275"/>
              <a:gd name="connsiteX2" fmla="*/ 372503 w 1792207"/>
              <a:gd name="connsiteY2" fmla="*/ 310 h 1057275"/>
              <a:gd name="connsiteX3" fmla="*/ 1792207 w 1792207"/>
              <a:gd name="connsiteY3" fmla="*/ 946 h 1057275"/>
              <a:gd name="connsiteX4" fmla="*/ 1792207 w 1792207"/>
              <a:gd name="connsiteY4" fmla="*/ 1057275 h 1057275"/>
              <a:gd name="connsiteX5" fmla="*/ 0 w 1792207"/>
              <a:gd name="connsiteY5" fmla="*/ 1057275 h 1057275"/>
              <a:gd name="connsiteX6" fmla="*/ 3175 w 1792207"/>
              <a:gd name="connsiteY6" fmla="*/ 242246 h 1057275"/>
              <a:gd name="connsiteX0" fmla="*/ 3175 w 1792207"/>
              <a:gd name="connsiteY0" fmla="*/ 241936 h 1056965"/>
              <a:gd name="connsiteX1" fmla="*/ 194228 w 1792207"/>
              <a:gd name="connsiteY1" fmla="*/ 72373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175 w 1792207"/>
              <a:gd name="connsiteY6" fmla="*/ 241936 h 1056965"/>
              <a:gd name="connsiteX0" fmla="*/ 3175 w 1792207"/>
              <a:gd name="connsiteY0" fmla="*/ 241936 h 1056965"/>
              <a:gd name="connsiteX1" fmla="*/ 212399 w 1792207"/>
              <a:gd name="connsiteY1" fmla="*/ 56998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175 w 1792207"/>
              <a:gd name="connsiteY6" fmla="*/ 241936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372503 w 1792207"/>
              <a:gd name="connsiteY2" fmla="*/ 0 h 1056965"/>
              <a:gd name="connsiteX3" fmla="*/ 1792207 w 1792207"/>
              <a:gd name="connsiteY3" fmla="*/ 636 h 1056965"/>
              <a:gd name="connsiteX4" fmla="*/ 1792207 w 1792207"/>
              <a:gd name="connsiteY4" fmla="*/ 1056965 h 1056965"/>
              <a:gd name="connsiteX5" fmla="*/ 0 w 1792207"/>
              <a:gd name="connsiteY5" fmla="*/ 1056965 h 1056965"/>
              <a:gd name="connsiteX6" fmla="*/ 379 w 1792207"/>
              <a:gd name="connsiteY6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94229 w 1792207"/>
              <a:gd name="connsiteY2" fmla="*/ 25160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1182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5842 w 1792207"/>
              <a:gd name="connsiteY2" fmla="*/ 16696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  <a:gd name="connsiteX0" fmla="*/ 379 w 1792207"/>
              <a:gd name="connsiteY0" fmla="*/ 239141 h 1056965"/>
              <a:gd name="connsiteX1" fmla="*/ 212399 w 1792207"/>
              <a:gd name="connsiteY1" fmla="*/ 56998 h 1056965"/>
              <a:gd name="connsiteX2" fmla="*/ 286945 w 1792207"/>
              <a:gd name="connsiteY2" fmla="*/ 14490 h 1056965"/>
              <a:gd name="connsiteX3" fmla="*/ 372503 w 1792207"/>
              <a:gd name="connsiteY3" fmla="*/ 0 h 1056965"/>
              <a:gd name="connsiteX4" fmla="*/ 1792207 w 1792207"/>
              <a:gd name="connsiteY4" fmla="*/ 636 h 1056965"/>
              <a:gd name="connsiteX5" fmla="*/ 1792207 w 1792207"/>
              <a:gd name="connsiteY5" fmla="*/ 1056965 h 1056965"/>
              <a:gd name="connsiteX6" fmla="*/ 0 w 1792207"/>
              <a:gd name="connsiteY6" fmla="*/ 1056965 h 1056965"/>
              <a:gd name="connsiteX7" fmla="*/ 379 w 1792207"/>
              <a:gd name="connsiteY7" fmla="*/ 239141 h 1056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2207" h="1056965">
                <a:moveTo>
                  <a:pt x="379" y="239141"/>
                </a:moveTo>
                <a:lnTo>
                  <a:pt x="212399" y="56998"/>
                </a:lnTo>
                <a:cubicBezTo>
                  <a:pt x="236880" y="41726"/>
                  <a:pt x="247089" y="31160"/>
                  <a:pt x="286945" y="14490"/>
                </a:cubicBezTo>
                <a:cubicBezTo>
                  <a:pt x="338196" y="979"/>
                  <a:pt x="343616" y="3727"/>
                  <a:pt x="372503" y="0"/>
                </a:cubicBezTo>
                <a:lnTo>
                  <a:pt x="1792207" y="636"/>
                </a:lnTo>
                <a:lnTo>
                  <a:pt x="1792207" y="1056965"/>
                </a:lnTo>
                <a:lnTo>
                  <a:pt x="0" y="1056965"/>
                </a:lnTo>
                <a:cubicBezTo>
                  <a:pt x="1058" y="785289"/>
                  <a:pt x="-679" y="510817"/>
                  <a:pt x="379" y="239141"/>
                </a:cubicBezTo>
                <a:close/>
              </a:path>
            </a:pathLst>
          </a:custGeom>
          <a:blipFill>
            <a:blip r:embed="rId8"/>
            <a:stretch>
              <a:fillRect l="-21619" t="-33810" r="-21619" b="-33810"/>
            </a:stretch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5241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900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Titolo 1">
            <a:extLst>
              <a:ext uri="{FF2B5EF4-FFF2-40B4-BE49-F238E27FC236}">
                <a16:creationId xmlns:a16="http://schemas.microsoft.com/office/drawing/2014/main" xmlns="" id="{D0793476-C3FD-7945-967A-903D48C011C6}"/>
              </a:ext>
            </a:extLst>
          </p:cNvPr>
          <p:cNvSpPr txBox="1">
            <a:spLocks/>
          </p:cNvSpPr>
          <p:nvPr/>
        </p:nvSpPr>
        <p:spPr>
          <a:xfrm>
            <a:off x="978988" y="3789717"/>
            <a:ext cx="2038661" cy="1296977"/>
          </a:xfrm>
          <a:prstGeom prst="rect">
            <a:avLst/>
          </a:prstGeom>
        </p:spPr>
        <p:txBody>
          <a:bodyPr vert="horz" lIns="96520" tIns="48260" rIns="96520" bIns="4826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5241" fontAlgn="auto">
              <a:spcAft>
                <a:spcPts val="0"/>
              </a:spcAft>
            </a:pPr>
            <a:r>
              <a:rPr lang="it-IT" sz="1795" b="0" dirty="0">
                <a:solidFill>
                  <a:prstClr val="white"/>
                </a:solidFill>
                <a:latin typeface="Calibri"/>
              </a:rPr>
              <a:t>Urban and </a:t>
            </a:r>
            <a:r>
              <a:rPr lang="it-IT" sz="1795" b="0" dirty="0" err="1">
                <a:solidFill>
                  <a:prstClr val="white"/>
                </a:solidFill>
                <a:latin typeface="Calibri"/>
              </a:rPr>
              <a:t>suburban</a:t>
            </a:r>
            <a:r>
              <a:rPr lang="it-IT" sz="1795" b="0" dirty="0">
                <a:solidFill>
                  <a:prstClr val="white"/>
                </a:solidFill>
                <a:latin typeface="Calibri"/>
              </a:rPr>
              <a:t> public </a:t>
            </a:r>
            <a:r>
              <a:rPr lang="it-IT" sz="1795" b="0" dirty="0" err="1">
                <a:solidFill>
                  <a:prstClr val="white"/>
                </a:solidFill>
                <a:latin typeface="Calibri"/>
              </a:rPr>
              <a:t>transport</a:t>
            </a:r>
            <a:endParaRPr lang="it-IT" sz="1795" b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5728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>
            <a:extLst>
              <a:ext uri="{FF2B5EF4-FFF2-40B4-BE49-F238E27FC236}">
                <a16:creationId xmlns:a16="http://schemas.microsoft.com/office/drawing/2014/main" xmlns="" id="{EE81BB91-BBD8-4A86-8A89-06BEA25A3666}"/>
              </a:ext>
            </a:extLst>
          </p:cNvPr>
          <p:cNvSpPr txBox="1">
            <a:spLocks/>
          </p:cNvSpPr>
          <p:nvPr/>
        </p:nvSpPr>
        <p:spPr>
          <a:xfrm>
            <a:off x="839538" y="358324"/>
            <a:ext cx="11380776" cy="879512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5241" fontAlgn="auto">
              <a:spcAft>
                <a:spcPts val="0"/>
              </a:spcAft>
            </a:pPr>
            <a:r>
              <a:rPr lang="it-IT" sz="4222" dirty="0" err="1">
                <a:solidFill>
                  <a:srgbClr val="314158"/>
                </a:solidFill>
                <a:latin typeface="Calibri"/>
                <a:cs typeface="Arial Black" panose="020B0604020202020204" pitchFamily="34" charset="0"/>
              </a:rPr>
              <a:t>Main</a:t>
            </a:r>
            <a:r>
              <a:rPr lang="it-IT" sz="4222" dirty="0">
                <a:solidFill>
                  <a:srgbClr val="314158"/>
                </a:solidFill>
                <a:latin typeface="Calibri"/>
                <a:cs typeface="Arial Black" panose="020B0604020202020204" pitchFamily="34" charset="0"/>
              </a:rPr>
              <a:t> </a:t>
            </a:r>
            <a:r>
              <a:rPr lang="it-IT" sz="4222" dirty="0" err="1">
                <a:solidFill>
                  <a:srgbClr val="314158"/>
                </a:solidFill>
                <a:latin typeface="Calibri"/>
                <a:cs typeface="Arial Black" panose="020B0604020202020204" pitchFamily="34" charset="0"/>
              </a:rPr>
              <a:t>topics</a:t>
            </a:r>
            <a:endParaRPr lang="it-IT" sz="4222" dirty="0">
              <a:solidFill>
                <a:srgbClr val="314158"/>
              </a:solidFill>
              <a:latin typeface="Calibri"/>
              <a:cs typeface="Arial Black" panose="020B0604020202020204" pitchFamily="34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xmlns="" id="{3F5E6C9B-E2AC-46D0-82F5-4F5751F43C22}"/>
              </a:ext>
            </a:extLst>
          </p:cNvPr>
          <p:cNvGrpSpPr/>
          <p:nvPr/>
        </p:nvGrpSpPr>
        <p:grpSpPr>
          <a:xfrm>
            <a:off x="6044772" y="1862989"/>
            <a:ext cx="6480059" cy="4126719"/>
            <a:chOff x="6255417" y="1346793"/>
            <a:chExt cx="6480059" cy="4126719"/>
          </a:xfrm>
        </p:grpSpPr>
        <p:sp>
          <p:nvSpPr>
            <p:cNvPr id="9219" name="CasellaDiTesto 3"/>
            <p:cNvSpPr txBox="1">
              <a:spLocks noChangeArrowheads="1"/>
            </p:cNvSpPr>
            <p:nvPr/>
          </p:nvSpPr>
          <p:spPr bwMode="auto">
            <a:xfrm>
              <a:off x="6587146" y="1688749"/>
              <a:ext cx="5816600" cy="2922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Futura Md BT" charset="0"/>
                </a:defRPr>
              </a:lvl1pPr>
              <a:lvl2pPr marL="285750" indent="-285750">
                <a:defRPr b="1">
                  <a:solidFill>
                    <a:schemeClr val="tx1"/>
                  </a:solidFill>
                  <a:latin typeface="Futura Md BT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Futura Md BT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Futura Md BT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Futura Md BT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9pPr>
            </a:lstStyle>
            <a:p>
              <a:pPr marL="171450" indent="-171450" eaLnBrk="1" hangingPunct="1">
                <a:buFont typeface="Wingdings" panose="05000000000000000000" pitchFamily="2" charset="2"/>
                <a:buChar char="§"/>
              </a:pPr>
              <a:endParaRPr lang="it-IT" altLang="it-IT" sz="700" dirty="0"/>
            </a:p>
            <a:p>
              <a:pPr lvl="1"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it-IT" sz="2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j-ea"/>
                </a:rPr>
                <a:t>Parking lots: point of arrival or new departure?</a:t>
              </a:r>
            </a:p>
            <a:p>
              <a:pPr lvl="1"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it-IT" sz="2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j-ea"/>
                </a:rPr>
                <a:t>A journey through Milan’s mixed mobility ecosystem</a:t>
              </a:r>
            </a:p>
            <a:p>
              <a:pPr lvl="1"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it-IT" sz="2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j-ea"/>
                </a:rPr>
                <a:t>Interactions between its elements</a:t>
              </a:r>
            </a:p>
            <a:p>
              <a:pPr lvl="1"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it-IT" sz="2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j-ea"/>
                </a:rPr>
                <a:t>Parking and Sustainable Mobility: an opportunity for </a:t>
              </a:r>
              <a:r>
                <a:rPr lang="en-US" altLang="it-IT" sz="2000" b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j-ea"/>
                </a:rPr>
                <a:t>MaaS</a:t>
              </a:r>
              <a:r>
                <a:rPr lang="en-US" altLang="it-IT" sz="2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j-ea"/>
                </a:rPr>
                <a:t> evolutions</a:t>
              </a:r>
            </a:p>
          </p:txBody>
        </p:sp>
        <p:sp>
          <p:nvSpPr>
            <p:cNvPr id="12" name="Rettangolo 5">
              <a:extLst>
                <a:ext uri="{FF2B5EF4-FFF2-40B4-BE49-F238E27FC236}">
                  <a16:creationId xmlns:a16="http://schemas.microsoft.com/office/drawing/2014/main" xmlns="" id="{75C3D407-E3A4-40B2-88A3-662E247628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55417" y="1346793"/>
              <a:ext cx="6480059" cy="4126719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714 w 1098484"/>
                <a:gd name="connsiteY0" fmla="*/ 112005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0" fmla="*/ 35414 w 1133880"/>
                <a:gd name="connsiteY0" fmla="*/ 409285 h 409285"/>
                <a:gd name="connsiteX1" fmla="*/ 264880 w 1133880"/>
                <a:gd name="connsiteY1" fmla="*/ 305 h 409285"/>
                <a:gd name="connsiteX2" fmla="*/ 1133565 w 1133880"/>
                <a:gd name="connsiteY2" fmla="*/ 0 h 409285"/>
                <a:gd name="connsiteX3" fmla="*/ 1133880 w 1133880"/>
                <a:gd name="connsiteY3" fmla="*/ 296753 h 409285"/>
                <a:gd name="connsiteX4" fmla="*/ 996047 w 1133880"/>
                <a:gd name="connsiteY4" fmla="*/ 386622 h 409285"/>
                <a:gd name="connsiteX5" fmla="*/ 908444 w 1133880"/>
                <a:gd name="connsiteY5" fmla="*/ 409047 h 409285"/>
                <a:gd name="connsiteX6" fmla="*/ 35414 w 1133880"/>
                <a:gd name="connsiteY6" fmla="*/ 409285 h 409285"/>
                <a:gd name="connsiteX0" fmla="*/ 131824 w 967176"/>
                <a:gd name="connsiteY0" fmla="*/ 409285 h 409285"/>
                <a:gd name="connsiteX1" fmla="*/ 98176 w 967176"/>
                <a:gd name="connsiteY1" fmla="*/ 305 h 409285"/>
                <a:gd name="connsiteX2" fmla="*/ 966861 w 967176"/>
                <a:gd name="connsiteY2" fmla="*/ 0 h 409285"/>
                <a:gd name="connsiteX3" fmla="*/ 967176 w 967176"/>
                <a:gd name="connsiteY3" fmla="*/ 296753 h 409285"/>
                <a:gd name="connsiteX4" fmla="*/ 829343 w 967176"/>
                <a:gd name="connsiteY4" fmla="*/ 386622 h 409285"/>
                <a:gd name="connsiteX5" fmla="*/ 741740 w 967176"/>
                <a:gd name="connsiteY5" fmla="*/ 409047 h 409285"/>
                <a:gd name="connsiteX6" fmla="*/ 131824 w 967176"/>
                <a:gd name="connsiteY6" fmla="*/ 409285 h 409285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111633 w 946985"/>
                <a:gd name="connsiteY0" fmla="*/ 409893 h 409893"/>
                <a:gd name="connsiteX1" fmla="*/ 109985 w 946985"/>
                <a:gd name="connsiteY1" fmla="*/ 0 h 409893"/>
                <a:gd name="connsiteX2" fmla="*/ 946670 w 946985"/>
                <a:gd name="connsiteY2" fmla="*/ 608 h 409893"/>
                <a:gd name="connsiteX3" fmla="*/ 946985 w 946985"/>
                <a:gd name="connsiteY3" fmla="*/ 297361 h 409893"/>
                <a:gd name="connsiteX4" fmla="*/ 809152 w 946985"/>
                <a:gd name="connsiteY4" fmla="*/ 387230 h 409893"/>
                <a:gd name="connsiteX5" fmla="*/ 721549 w 946985"/>
                <a:gd name="connsiteY5" fmla="*/ 409655 h 409893"/>
                <a:gd name="connsiteX6" fmla="*/ 111633 w 946985"/>
                <a:gd name="connsiteY6" fmla="*/ 409893 h 409893"/>
                <a:gd name="connsiteX0" fmla="*/ 47685 w 883037"/>
                <a:gd name="connsiteY0" fmla="*/ 409893 h 409893"/>
                <a:gd name="connsiteX1" fmla="*/ 46037 w 883037"/>
                <a:gd name="connsiteY1" fmla="*/ 0 h 409893"/>
                <a:gd name="connsiteX2" fmla="*/ 882722 w 883037"/>
                <a:gd name="connsiteY2" fmla="*/ 608 h 409893"/>
                <a:gd name="connsiteX3" fmla="*/ 883037 w 883037"/>
                <a:gd name="connsiteY3" fmla="*/ 297361 h 409893"/>
                <a:gd name="connsiteX4" fmla="*/ 745204 w 883037"/>
                <a:gd name="connsiteY4" fmla="*/ 387230 h 409893"/>
                <a:gd name="connsiteX5" fmla="*/ 657601 w 883037"/>
                <a:gd name="connsiteY5" fmla="*/ 409655 h 409893"/>
                <a:gd name="connsiteX6" fmla="*/ 47685 w 883037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  <a:gd name="connsiteX0" fmla="*/ 1648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1648 w 837000"/>
                <a:gd name="connsiteY6" fmla="*/ 409893 h 409893"/>
                <a:gd name="connsiteX0" fmla="*/ 826 w 837000"/>
                <a:gd name="connsiteY0" fmla="*/ 410526 h 410526"/>
                <a:gd name="connsiteX1" fmla="*/ 0 w 837000"/>
                <a:gd name="connsiteY1" fmla="*/ 0 h 410526"/>
                <a:gd name="connsiteX2" fmla="*/ 836685 w 837000"/>
                <a:gd name="connsiteY2" fmla="*/ 608 h 410526"/>
                <a:gd name="connsiteX3" fmla="*/ 837000 w 837000"/>
                <a:gd name="connsiteY3" fmla="*/ 297361 h 410526"/>
                <a:gd name="connsiteX4" fmla="*/ 699167 w 837000"/>
                <a:gd name="connsiteY4" fmla="*/ 387230 h 410526"/>
                <a:gd name="connsiteX5" fmla="*/ 611564 w 837000"/>
                <a:gd name="connsiteY5" fmla="*/ 409655 h 410526"/>
                <a:gd name="connsiteX6" fmla="*/ 826 w 837000"/>
                <a:gd name="connsiteY6" fmla="*/ 410526 h 410526"/>
                <a:gd name="connsiteX0" fmla="*/ 826 w 837000"/>
                <a:gd name="connsiteY0" fmla="*/ 410526 h 410526"/>
                <a:gd name="connsiteX1" fmla="*/ 0 w 837000"/>
                <a:gd name="connsiteY1" fmla="*/ 0 h 410526"/>
                <a:gd name="connsiteX2" fmla="*/ 836685 w 837000"/>
                <a:gd name="connsiteY2" fmla="*/ 608 h 410526"/>
                <a:gd name="connsiteX3" fmla="*/ 837000 w 837000"/>
                <a:gd name="connsiteY3" fmla="*/ 297361 h 410526"/>
                <a:gd name="connsiteX4" fmla="*/ 699167 w 837000"/>
                <a:gd name="connsiteY4" fmla="*/ 387230 h 410526"/>
                <a:gd name="connsiteX5" fmla="*/ 611564 w 837000"/>
                <a:gd name="connsiteY5" fmla="*/ 409655 h 410526"/>
                <a:gd name="connsiteX6" fmla="*/ 826 w 837000"/>
                <a:gd name="connsiteY6" fmla="*/ 410526 h 410526"/>
                <a:gd name="connsiteX0" fmla="*/ 51 w 837047"/>
                <a:gd name="connsiteY0" fmla="*/ 410526 h 410526"/>
                <a:gd name="connsiteX1" fmla="*/ 47 w 837047"/>
                <a:gd name="connsiteY1" fmla="*/ 0 h 410526"/>
                <a:gd name="connsiteX2" fmla="*/ 836732 w 837047"/>
                <a:gd name="connsiteY2" fmla="*/ 608 h 410526"/>
                <a:gd name="connsiteX3" fmla="*/ 837047 w 837047"/>
                <a:gd name="connsiteY3" fmla="*/ 297361 h 410526"/>
                <a:gd name="connsiteX4" fmla="*/ 699214 w 837047"/>
                <a:gd name="connsiteY4" fmla="*/ 387230 h 410526"/>
                <a:gd name="connsiteX5" fmla="*/ 611611 w 837047"/>
                <a:gd name="connsiteY5" fmla="*/ 409655 h 410526"/>
                <a:gd name="connsiteX6" fmla="*/ 51 w 837047"/>
                <a:gd name="connsiteY6" fmla="*/ 410526 h 410526"/>
                <a:gd name="connsiteX0" fmla="*/ 4 w 837000"/>
                <a:gd name="connsiteY0" fmla="*/ 410526 h 410526"/>
                <a:gd name="connsiteX1" fmla="*/ 0 w 837000"/>
                <a:gd name="connsiteY1" fmla="*/ 0 h 410526"/>
                <a:gd name="connsiteX2" fmla="*/ 836685 w 837000"/>
                <a:gd name="connsiteY2" fmla="*/ 608 h 410526"/>
                <a:gd name="connsiteX3" fmla="*/ 837000 w 837000"/>
                <a:gd name="connsiteY3" fmla="*/ 297361 h 410526"/>
                <a:gd name="connsiteX4" fmla="*/ 699167 w 837000"/>
                <a:gd name="connsiteY4" fmla="*/ 387230 h 410526"/>
                <a:gd name="connsiteX5" fmla="*/ 611564 w 837000"/>
                <a:gd name="connsiteY5" fmla="*/ 409655 h 410526"/>
                <a:gd name="connsiteX6" fmla="*/ 4 w 837000"/>
                <a:gd name="connsiteY6" fmla="*/ 410526 h 410526"/>
                <a:gd name="connsiteX0" fmla="*/ 826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826 w 837000"/>
                <a:gd name="connsiteY6" fmla="*/ 409893 h 409893"/>
                <a:gd name="connsiteX0" fmla="*/ 826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826 w 837000"/>
                <a:gd name="connsiteY6" fmla="*/ 409893 h 409893"/>
                <a:gd name="connsiteX0" fmla="*/ 826 w 837000"/>
                <a:gd name="connsiteY0" fmla="*/ 410526 h 410526"/>
                <a:gd name="connsiteX1" fmla="*/ 0 w 837000"/>
                <a:gd name="connsiteY1" fmla="*/ 0 h 410526"/>
                <a:gd name="connsiteX2" fmla="*/ 836685 w 837000"/>
                <a:gd name="connsiteY2" fmla="*/ 608 h 410526"/>
                <a:gd name="connsiteX3" fmla="*/ 837000 w 837000"/>
                <a:gd name="connsiteY3" fmla="*/ 297361 h 410526"/>
                <a:gd name="connsiteX4" fmla="*/ 699167 w 837000"/>
                <a:gd name="connsiteY4" fmla="*/ 387230 h 410526"/>
                <a:gd name="connsiteX5" fmla="*/ 611564 w 837000"/>
                <a:gd name="connsiteY5" fmla="*/ 409655 h 410526"/>
                <a:gd name="connsiteX6" fmla="*/ 826 w 837000"/>
                <a:gd name="connsiteY6" fmla="*/ 410526 h 410526"/>
                <a:gd name="connsiteX0" fmla="*/ 826 w 837000"/>
                <a:gd name="connsiteY0" fmla="*/ 410526 h 410526"/>
                <a:gd name="connsiteX1" fmla="*/ 0 w 837000"/>
                <a:gd name="connsiteY1" fmla="*/ 0 h 410526"/>
                <a:gd name="connsiteX2" fmla="*/ 836685 w 837000"/>
                <a:gd name="connsiteY2" fmla="*/ 608 h 410526"/>
                <a:gd name="connsiteX3" fmla="*/ 837000 w 837000"/>
                <a:gd name="connsiteY3" fmla="*/ 297361 h 410526"/>
                <a:gd name="connsiteX4" fmla="*/ 699167 w 837000"/>
                <a:gd name="connsiteY4" fmla="*/ 387230 h 410526"/>
                <a:gd name="connsiteX5" fmla="*/ 611564 w 837000"/>
                <a:gd name="connsiteY5" fmla="*/ 409655 h 410526"/>
                <a:gd name="connsiteX6" fmla="*/ 826 w 837000"/>
                <a:gd name="connsiteY6" fmla="*/ 410526 h 410526"/>
                <a:gd name="connsiteX0" fmla="*/ 826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826 w 837000"/>
                <a:gd name="connsiteY6" fmla="*/ 409893 h 409893"/>
                <a:gd name="connsiteX0" fmla="*/ 826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826 w 837000"/>
                <a:gd name="connsiteY6" fmla="*/ 409893 h 409893"/>
                <a:gd name="connsiteX0" fmla="*/ 826 w 837000"/>
                <a:gd name="connsiteY0" fmla="*/ 409893 h 409893"/>
                <a:gd name="connsiteX1" fmla="*/ 0 w 837000"/>
                <a:gd name="connsiteY1" fmla="*/ 0 h 409893"/>
                <a:gd name="connsiteX2" fmla="*/ 836685 w 837000"/>
                <a:gd name="connsiteY2" fmla="*/ 608 h 409893"/>
                <a:gd name="connsiteX3" fmla="*/ 837000 w 837000"/>
                <a:gd name="connsiteY3" fmla="*/ 297361 h 409893"/>
                <a:gd name="connsiteX4" fmla="*/ 699167 w 837000"/>
                <a:gd name="connsiteY4" fmla="*/ 387230 h 409893"/>
                <a:gd name="connsiteX5" fmla="*/ 611564 w 837000"/>
                <a:gd name="connsiteY5" fmla="*/ 409655 h 409893"/>
                <a:gd name="connsiteX6" fmla="*/ 826 w 837000"/>
                <a:gd name="connsiteY6" fmla="*/ 409893 h 409893"/>
                <a:gd name="connsiteX0" fmla="*/ 4 w 837000"/>
                <a:gd name="connsiteY0" fmla="*/ 410526 h 410526"/>
                <a:gd name="connsiteX1" fmla="*/ 0 w 837000"/>
                <a:gd name="connsiteY1" fmla="*/ 0 h 410526"/>
                <a:gd name="connsiteX2" fmla="*/ 836685 w 837000"/>
                <a:gd name="connsiteY2" fmla="*/ 608 h 410526"/>
                <a:gd name="connsiteX3" fmla="*/ 837000 w 837000"/>
                <a:gd name="connsiteY3" fmla="*/ 297361 h 410526"/>
                <a:gd name="connsiteX4" fmla="*/ 699167 w 837000"/>
                <a:gd name="connsiteY4" fmla="*/ 387230 h 410526"/>
                <a:gd name="connsiteX5" fmla="*/ 611564 w 837000"/>
                <a:gd name="connsiteY5" fmla="*/ 409655 h 410526"/>
                <a:gd name="connsiteX6" fmla="*/ 4 w 837000"/>
                <a:gd name="connsiteY6" fmla="*/ 410526 h 410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7000" h="410526">
                  <a:moveTo>
                    <a:pt x="4" y="410526"/>
                  </a:moveTo>
                  <a:cubicBezTo>
                    <a:pt x="3" y="273684"/>
                    <a:pt x="1" y="136842"/>
                    <a:pt x="0" y="0"/>
                  </a:cubicBezTo>
                  <a:lnTo>
                    <a:pt x="836685" y="608"/>
                  </a:lnTo>
                  <a:cubicBezTo>
                    <a:pt x="836842" y="148984"/>
                    <a:pt x="836997" y="149103"/>
                    <a:pt x="837000" y="297361"/>
                  </a:cubicBezTo>
                  <a:lnTo>
                    <a:pt x="699167" y="387230"/>
                  </a:lnTo>
                  <a:cubicBezTo>
                    <a:pt x="677914" y="399036"/>
                    <a:pt x="653821" y="410217"/>
                    <a:pt x="611564" y="409655"/>
                  </a:cubicBezTo>
                  <a:lnTo>
                    <a:pt x="4" y="410526"/>
                  </a:lnTo>
                  <a:close/>
                </a:path>
              </a:pathLst>
            </a:custGeom>
            <a:noFill/>
            <a:ln w="38100">
              <a:solidFill>
                <a:srgbClr val="FF60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xmlns="" id="{7831513C-DFCB-47DC-A137-62D37F840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71475" eaLnBrk="1" fontAlgn="auto" hangingPunct="1">
              <a:spcBef>
                <a:spcPts val="0"/>
              </a:spcBef>
              <a:spcAft>
                <a:spcPts val="0"/>
              </a:spcAft>
            </a:pPr>
            <a:fld id="{B7CB0748-480F-904F-B4A9-09AD1D36971F}" type="slidenum">
              <a:rPr lang="it-IT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71475" eaLnBrk="1" fontAlgn="auto" hangingPunct="1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4" name="Segnaposto numero diapositiva 1">
            <a:extLst>
              <a:ext uri="{FF2B5EF4-FFF2-40B4-BE49-F238E27FC236}">
                <a16:creationId xmlns:a16="http://schemas.microsoft.com/office/drawing/2014/main" xmlns="" id="{7497B1BF-0379-46AE-BB8F-A2A66C90F54E}"/>
              </a:ext>
            </a:extLst>
          </p:cNvPr>
          <p:cNvSpPr txBox="1">
            <a:spLocks/>
          </p:cNvSpPr>
          <p:nvPr/>
        </p:nvSpPr>
        <p:spPr>
          <a:xfrm>
            <a:off x="726418" y="6709481"/>
            <a:ext cx="427888" cy="385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67" b="1" kern="1200">
                <a:solidFill>
                  <a:schemeClr val="tx1">
                    <a:tint val="75000"/>
                  </a:schemeClr>
                </a:solidFill>
                <a:latin typeface="Futura Md BT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Futura Md BT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Futura Md BT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Futura Md BT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Futura Md BT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Futura Md BT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Futura Md BT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Futura Md BT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Futura Md BT" charset="0"/>
                <a:ea typeface="+mn-ea"/>
                <a:cs typeface="+mn-cs"/>
              </a:defRPr>
            </a:lvl9pPr>
          </a:lstStyle>
          <a:p>
            <a:pPr algn="ctr"/>
            <a:fld id="{B7CB0748-480F-904F-B4A9-09AD1D36971F}" type="slidenum">
              <a:rPr lang="it-IT" smtClean="0"/>
              <a:pPr algn="ctr"/>
              <a:t>5</a:t>
            </a:fld>
            <a:endParaRPr lang="it-IT"/>
          </a:p>
        </p:txBody>
      </p:sp>
      <p:pic>
        <p:nvPicPr>
          <p:cNvPr id="1026" name="Immagine 1" descr="image001">
            <a:extLst>
              <a:ext uri="{FF2B5EF4-FFF2-40B4-BE49-F238E27FC236}">
                <a16:creationId xmlns:a16="http://schemas.microsoft.com/office/drawing/2014/main" xmlns="" id="{6D84B737-9FE6-4321-906A-4424A8034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024" y="3975442"/>
            <a:ext cx="2605593" cy="223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D1029226-49AD-40D9-950D-29FDF81EF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529" y="1499119"/>
            <a:ext cx="2290584" cy="2022538"/>
          </a:xfrm>
          <a:prstGeom prst="flowChartPunchedCar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D45C5DC8-20BB-4B59-B81A-F5F47CAC6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24" y="1237836"/>
            <a:ext cx="2779438" cy="2460397"/>
          </a:xfrm>
          <a:prstGeom prst="snip2DiagRect">
            <a:avLst/>
          </a:prstGeom>
          <a:blipFill>
            <a:blip r:embed="rId5"/>
            <a:stretch>
              <a:fillRect/>
            </a:stretch>
          </a:blipFill>
          <a:ln w="3175">
            <a:noFill/>
          </a:ln>
        </p:spPr>
      </p:pic>
      <p:pic>
        <p:nvPicPr>
          <p:cNvPr id="17" name="Immagine 2">
            <a:extLst>
              <a:ext uri="{FF2B5EF4-FFF2-40B4-BE49-F238E27FC236}">
                <a16:creationId xmlns:a16="http://schemas.microsoft.com/office/drawing/2014/main" xmlns="" id="{AD44795E-8969-41A0-A505-0248185696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23" y="3935998"/>
            <a:ext cx="2779439" cy="2434674"/>
          </a:xfrm>
          <a:prstGeom prst="flowChartPunchedCar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185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862731" y="332124"/>
            <a:ext cx="10052126" cy="582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4991" tIns="47496" rIns="94991" bIns="47496"/>
          <a:lstStyle/>
          <a:p>
            <a:pPr eaLnBrk="1" hangingPunct="1">
              <a:buSzPct val="100000"/>
              <a:tabLst>
                <a:tab pos="0" algn="l"/>
                <a:tab pos="472566" algn="l"/>
                <a:tab pos="946808" algn="l"/>
                <a:tab pos="1421049" algn="l"/>
                <a:tab pos="1895291" algn="l"/>
                <a:tab pos="2369532" algn="l"/>
                <a:tab pos="2843774" algn="l"/>
                <a:tab pos="3318015" algn="l"/>
                <a:tab pos="3792257" algn="l"/>
                <a:tab pos="4266498" algn="l"/>
                <a:tab pos="4740740" algn="l"/>
                <a:tab pos="5214981" algn="l"/>
                <a:tab pos="5689223" algn="l"/>
                <a:tab pos="6163464" algn="l"/>
                <a:tab pos="6637706" algn="l"/>
                <a:tab pos="7111947" algn="l"/>
                <a:tab pos="7586189" algn="l"/>
                <a:tab pos="8060430" algn="l"/>
                <a:tab pos="8534672" algn="l"/>
                <a:tab pos="9008913" algn="l"/>
                <a:tab pos="9483155" algn="l"/>
              </a:tabLst>
              <a:defRPr/>
            </a:pPr>
            <a:r>
              <a:rPr lang="en-US" altLang="it-IT" sz="4222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+mj-ea"/>
              </a:rPr>
              <a:t>Journey into Milan Ecosystem Mobility</a:t>
            </a:r>
          </a:p>
        </p:txBody>
      </p:sp>
      <p:sp>
        <p:nvSpPr>
          <p:cNvPr id="13315" name="AutoShape 7" descr="Risultati immagini per italia milano mappa"/>
          <p:cNvSpPr>
            <a:spLocks noChangeAspect="1" noChangeArrowheads="1"/>
          </p:cNvSpPr>
          <p:nvPr/>
        </p:nvSpPr>
        <p:spPr bwMode="auto">
          <a:xfrm>
            <a:off x="1761332" y="-152400"/>
            <a:ext cx="3222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Futura Md BT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Futura Md BT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Futura Md BT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Futura Md BT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Futura Md B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3316" name="AutoShape 12" descr="Risultati immagini per segnaletica divieto circolazione"/>
          <p:cNvSpPr>
            <a:spLocks noChangeAspect="1" noChangeArrowheads="1"/>
          </p:cNvSpPr>
          <p:nvPr/>
        </p:nvSpPr>
        <p:spPr bwMode="auto">
          <a:xfrm>
            <a:off x="1921669" y="7938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Futura Md BT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Futura Md BT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Futura Md BT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Futura Md BT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Futura Md B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5" name="Segnaposto numero diapositiva 1">
            <a:extLst>
              <a:ext uri="{FF2B5EF4-FFF2-40B4-BE49-F238E27FC236}">
                <a16:creationId xmlns:a16="http://schemas.microsoft.com/office/drawing/2014/main" xmlns="" id="{198C6CF3-D836-4C3B-B6BB-CE772448B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6418" y="6709481"/>
            <a:ext cx="427888" cy="385410"/>
          </a:xfrm>
        </p:spPr>
        <p:txBody>
          <a:bodyPr/>
          <a:lstStyle/>
          <a:p>
            <a:pPr algn="ctr"/>
            <a:r>
              <a:rPr lang="it-IT" dirty="0"/>
              <a:t>6</a:t>
            </a:r>
          </a:p>
        </p:txBody>
      </p:sp>
      <p:sp>
        <p:nvSpPr>
          <p:cNvPr id="54" name="Rettangolo 53"/>
          <p:cNvSpPr/>
          <p:nvPr/>
        </p:nvSpPr>
        <p:spPr>
          <a:xfrm>
            <a:off x="6435499" y="2801938"/>
            <a:ext cx="670376" cy="248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lang="it-IT" altLang="it-IT" sz="1056" dirty="0">
                <a:solidFill>
                  <a:srgbClr val="000000"/>
                </a:solidFill>
                <a:latin typeface="Lato Medium" pitchFamily="34" charset="0"/>
              </a:rPr>
              <a:t>To Park</a:t>
            </a:r>
          </a:p>
        </p:txBody>
      </p:sp>
      <p:cxnSp>
        <p:nvCxnSpPr>
          <p:cNvPr id="55" name="Connettore 2 17"/>
          <p:cNvCxnSpPr>
            <a:cxnSpLocks noChangeShapeType="1"/>
          </p:cNvCxnSpPr>
          <p:nvPr/>
        </p:nvCxnSpPr>
        <p:spPr bwMode="auto">
          <a:xfrm>
            <a:off x="3224212" y="2609849"/>
            <a:ext cx="7092950" cy="65088"/>
          </a:xfrm>
          <a:prstGeom prst="straightConnector1">
            <a:avLst/>
          </a:prstGeom>
          <a:noFill/>
          <a:ln w="28575" algn="ctr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Rettangolo 55"/>
          <p:cNvSpPr/>
          <p:nvPr/>
        </p:nvSpPr>
        <p:spPr>
          <a:xfrm>
            <a:off x="2782177" y="2781300"/>
            <a:ext cx="934871" cy="248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lang="it-IT" altLang="it-IT" sz="1056" dirty="0">
                <a:solidFill>
                  <a:srgbClr val="000000"/>
                </a:solidFill>
                <a:latin typeface="Lato Medium" pitchFamily="34" charset="0"/>
              </a:rPr>
              <a:t>Area Gate B</a:t>
            </a:r>
          </a:p>
        </p:txBody>
      </p:sp>
      <p:sp>
        <p:nvSpPr>
          <p:cNvPr id="57" name="Rettangolo 56"/>
          <p:cNvSpPr/>
          <p:nvPr/>
        </p:nvSpPr>
        <p:spPr>
          <a:xfrm>
            <a:off x="4576853" y="2790825"/>
            <a:ext cx="933269" cy="248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lang="it-IT" altLang="it-IT" sz="1056" dirty="0">
                <a:solidFill>
                  <a:srgbClr val="000000"/>
                </a:solidFill>
                <a:latin typeface="Lato Medium" pitchFamily="34" charset="0"/>
              </a:rPr>
              <a:t>Area Gate C</a:t>
            </a:r>
          </a:p>
        </p:txBody>
      </p:sp>
      <p:sp>
        <p:nvSpPr>
          <p:cNvPr id="58" name="Per 57"/>
          <p:cNvSpPr/>
          <p:nvPr/>
        </p:nvSpPr>
        <p:spPr bwMode="auto">
          <a:xfrm>
            <a:off x="3092450" y="2452688"/>
            <a:ext cx="304800" cy="304800"/>
          </a:xfrm>
          <a:prstGeom prst="mathMultiply">
            <a:avLst/>
          </a:prstGeom>
          <a:solidFill>
            <a:srgbClr val="00B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6520" tIns="48260" rIns="96520" bIns="48260"/>
          <a:lstStyle/>
          <a:p>
            <a:pPr marL="0" marR="0" lvl="0" indent="0" defTabSz="4742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it-IT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2" charset="0"/>
              <a:cs typeface="Arial Unicode MS" charset="0"/>
            </a:endParaRPr>
          </a:p>
        </p:txBody>
      </p:sp>
      <p:sp>
        <p:nvSpPr>
          <p:cNvPr id="59" name="Per 58"/>
          <p:cNvSpPr/>
          <p:nvPr/>
        </p:nvSpPr>
        <p:spPr bwMode="auto">
          <a:xfrm>
            <a:off x="4864100" y="2444750"/>
            <a:ext cx="303213" cy="304800"/>
          </a:xfrm>
          <a:prstGeom prst="mathMultiply">
            <a:avLst/>
          </a:prstGeom>
          <a:solidFill>
            <a:srgbClr val="00B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6520" tIns="48260" rIns="96520" bIns="48260"/>
          <a:lstStyle/>
          <a:p>
            <a:pPr marL="0" marR="0" lvl="0" indent="0" defTabSz="4742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it-IT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2" charset="0"/>
              <a:cs typeface="Arial Unicode MS" charset="0"/>
            </a:endParaRPr>
          </a:p>
        </p:txBody>
      </p:sp>
      <p:sp>
        <p:nvSpPr>
          <p:cNvPr id="60" name="Per 59"/>
          <p:cNvSpPr/>
          <p:nvPr/>
        </p:nvSpPr>
        <p:spPr bwMode="auto">
          <a:xfrm>
            <a:off x="6667500" y="2498725"/>
            <a:ext cx="303213" cy="303213"/>
          </a:xfrm>
          <a:prstGeom prst="mathMultiply">
            <a:avLst/>
          </a:prstGeom>
          <a:solidFill>
            <a:srgbClr val="00B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6520" tIns="48260" rIns="96520" bIns="48260"/>
          <a:lstStyle/>
          <a:p>
            <a:pPr marL="0" marR="0" lvl="0" indent="0" defTabSz="4742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it-IT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2" charset="0"/>
              <a:cs typeface="Arial Unicode MS" charset="0"/>
            </a:endParaRPr>
          </a:p>
        </p:txBody>
      </p:sp>
      <p:sp>
        <p:nvSpPr>
          <p:cNvPr id="61" name="Rettangolo 60"/>
          <p:cNvSpPr/>
          <p:nvPr/>
        </p:nvSpPr>
        <p:spPr>
          <a:xfrm>
            <a:off x="2841571" y="1438275"/>
            <a:ext cx="963725" cy="581441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marL="0" marR="0" lvl="2" indent="0" algn="just" defTabSz="914400" eaLnBrk="1" fontAlgn="auto" latinLnBrk="0" hangingPunct="1">
              <a:lnSpc>
                <a:spcPts val="12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kumimoji="0" lang="it-IT" altLang="it-IT" sz="1056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 pitchFamily="34" charset="0"/>
              </a:rPr>
              <a:t>Signage</a:t>
            </a:r>
            <a:r>
              <a:rPr kumimoji="0" lang="it-IT" altLang="it-IT" sz="1056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 pitchFamily="34" charset="0"/>
              </a:rPr>
              <a:t>?</a:t>
            </a:r>
          </a:p>
          <a:p>
            <a:pPr marL="0" marR="0" lvl="2" indent="0" algn="just" defTabSz="914400" eaLnBrk="1" fontAlgn="auto" latinLnBrk="0" hangingPunct="1">
              <a:lnSpc>
                <a:spcPts val="12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lang="it-IT" altLang="it-IT" sz="1056" kern="0" dirty="0" err="1">
                <a:solidFill>
                  <a:srgbClr val="000000"/>
                </a:solidFill>
                <a:latin typeface="Lato Medium" pitchFamily="34" charset="0"/>
              </a:rPr>
              <a:t>Prohibition</a:t>
            </a:r>
            <a:r>
              <a:rPr kumimoji="0" lang="it-IT" altLang="it-IT" sz="1056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 pitchFamily="34" charset="0"/>
              </a:rPr>
              <a:t>?</a:t>
            </a:r>
          </a:p>
          <a:p>
            <a:pPr marL="0" marR="0" lvl="2" indent="0" algn="just" defTabSz="914400" eaLnBrk="1" fontAlgn="auto" latinLnBrk="0" hangingPunct="1">
              <a:lnSpc>
                <a:spcPts val="12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kumimoji="0" lang="it-IT" altLang="it-IT" sz="1056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 pitchFamily="34" charset="0"/>
              </a:rPr>
              <a:t>Permit</a:t>
            </a:r>
            <a:r>
              <a:rPr kumimoji="0" lang="it-IT" altLang="it-IT" sz="1056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 pitchFamily="34" charset="0"/>
              </a:rPr>
              <a:t>?</a:t>
            </a:r>
          </a:p>
        </p:txBody>
      </p:sp>
      <p:sp>
        <p:nvSpPr>
          <p:cNvPr id="62" name="Rettangolo 3"/>
          <p:cNvSpPr>
            <a:spLocks noChangeArrowheads="1"/>
          </p:cNvSpPr>
          <p:nvPr/>
        </p:nvSpPr>
        <p:spPr bwMode="auto">
          <a:xfrm>
            <a:off x="4864100" y="1730375"/>
            <a:ext cx="150813" cy="46038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Futura Md BT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Futura Md BT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Futura Md BT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Futura Md BT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Futura Md B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Md BT" charset="0"/>
            </a:endParaRPr>
          </a:p>
        </p:txBody>
      </p:sp>
      <p:sp>
        <p:nvSpPr>
          <p:cNvPr id="63" name="Rettangolo 62"/>
          <p:cNvSpPr/>
          <p:nvPr/>
        </p:nvSpPr>
        <p:spPr>
          <a:xfrm>
            <a:off x="4570716" y="1420813"/>
            <a:ext cx="1053494" cy="581441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marL="0" marR="0" lvl="2" indent="0" algn="just" defTabSz="914400" eaLnBrk="1" fontAlgn="auto" latinLnBrk="0" hangingPunct="1">
              <a:lnSpc>
                <a:spcPts val="12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kumimoji="0" lang="it-IT" altLang="it-IT" sz="1056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 pitchFamily="34" charset="0"/>
              </a:rPr>
              <a:t>Prohibition</a:t>
            </a:r>
            <a:r>
              <a:rPr kumimoji="0" lang="it-IT" altLang="it-IT" sz="1056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 pitchFamily="34" charset="0"/>
              </a:rPr>
              <a:t>?</a:t>
            </a:r>
          </a:p>
          <a:p>
            <a:pPr marL="0" marR="0" lvl="2" indent="0" algn="just" defTabSz="914400" eaLnBrk="1" fontAlgn="auto" latinLnBrk="0" hangingPunct="1">
              <a:lnSpc>
                <a:spcPts val="12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kumimoji="0" lang="it-IT" altLang="it-IT" sz="1056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 pitchFamily="34" charset="0"/>
              </a:rPr>
              <a:t>Permit</a:t>
            </a:r>
            <a:r>
              <a:rPr kumimoji="0" lang="it-IT" altLang="it-IT" sz="1056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 pitchFamily="34" charset="0"/>
              </a:rPr>
              <a:t>?</a:t>
            </a:r>
          </a:p>
          <a:p>
            <a:pPr marL="0" marR="0" lvl="2" indent="0" algn="just" defTabSz="914400" eaLnBrk="1" fontAlgn="auto" latinLnBrk="0" hangingPunct="1">
              <a:lnSpc>
                <a:spcPts val="12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kumimoji="0" lang="it-IT" altLang="it-IT" sz="1056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 pitchFamily="34" charset="0"/>
              </a:rPr>
              <a:t>Pay</a:t>
            </a:r>
            <a:r>
              <a:rPr kumimoji="0" lang="it-IT" altLang="it-IT" sz="1056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 pitchFamily="34" charset="0"/>
              </a:rPr>
              <a:t> the ticket</a:t>
            </a:r>
          </a:p>
        </p:txBody>
      </p:sp>
      <p:sp>
        <p:nvSpPr>
          <p:cNvPr id="64" name="Rettangolo 63"/>
          <p:cNvSpPr/>
          <p:nvPr/>
        </p:nvSpPr>
        <p:spPr>
          <a:xfrm>
            <a:off x="8353425" y="2434139"/>
            <a:ext cx="1156909" cy="248017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0" marR="0" lvl="2" indent="0" algn="just" defTabSz="914400" eaLnBrk="1" fontAlgn="auto" latinLnBrk="0" hangingPunct="1">
              <a:lnSpc>
                <a:spcPts val="12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kumimoji="0" lang="it-IT" altLang="it-IT" sz="1056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 pitchFamily="34" charset="0"/>
              </a:rPr>
              <a:t>P </a:t>
            </a:r>
            <a:r>
              <a:rPr kumimoji="0" lang="it-IT" altLang="it-IT" sz="1056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 pitchFamily="34" charset="0"/>
              </a:rPr>
              <a:t>structure</a:t>
            </a:r>
            <a:endParaRPr kumimoji="0" lang="it-IT" altLang="it-IT" sz="1056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Medium" pitchFamily="34" charset="0"/>
            </a:endParaRPr>
          </a:p>
        </p:txBody>
      </p:sp>
      <p:sp>
        <p:nvSpPr>
          <p:cNvPr id="65" name="Per 64"/>
          <p:cNvSpPr/>
          <p:nvPr/>
        </p:nvSpPr>
        <p:spPr bwMode="auto">
          <a:xfrm>
            <a:off x="7874000" y="1804988"/>
            <a:ext cx="304800" cy="304800"/>
          </a:xfrm>
          <a:prstGeom prst="mathMultiply">
            <a:avLst/>
          </a:prstGeom>
          <a:solidFill>
            <a:srgbClr val="00B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6520" tIns="48260" rIns="96520" bIns="48260"/>
          <a:lstStyle/>
          <a:p>
            <a:pPr marL="0" marR="0" lvl="0" indent="0" defTabSz="4742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it-IT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2" charset="0"/>
              <a:cs typeface="Arial Unicode MS" charset="0"/>
            </a:endParaRPr>
          </a:p>
        </p:txBody>
      </p:sp>
      <p:cxnSp>
        <p:nvCxnSpPr>
          <p:cNvPr id="66" name="Connettore 2 42"/>
          <p:cNvCxnSpPr>
            <a:cxnSpLocks noChangeShapeType="1"/>
            <a:stCxn id="60" idx="1"/>
          </p:cNvCxnSpPr>
          <p:nvPr/>
        </p:nvCxnSpPr>
        <p:spPr bwMode="auto">
          <a:xfrm flipV="1">
            <a:off x="6897688" y="2049463"/>
            <a:ext cx="947737" cy="522287"/>
          </a:xfrm>
          <a:prstGeom prst="straightConnector1">
            <a:avLst/>
          </a:prstGeom>
          <a:noFill/>
          <a:ln w="28575" algn="ctr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Connettore 2 43"/>
          <p:cNvCxnSpPr>
            <a:cxnSpLocks noChangeShapeType="1"/>
            <a:stCxn id="60" idx="2"/>
          </p:cNvCxnSpPr>
          <p:nvPr/>
        </p:nvCxnSpPr>
        <p:spPr bwMode="auto">
          <a:xfrm>
            <a:off x="6897688" y="2728913"/>
            <a:ext cx="879475" cy="508000"/>
          </a:xfrm>
          <a:prstGeom prst="straightConnector1">
            <a:avLst/>
          </a:prstGeom>
          <a:noFill/>
          <a:ln w="28575" algn="ctr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" name="Per 67"/>
          <p:cNvSpPr/>
          <p:nvPr/>
        </p:nvSpPr>
        <p:spPr bwMode="auto">
          <a:xfrm>
            <a:off x="7907338" y="2509838"/>
            <a:ext cx="304800" cy="303212"/>
          </a:xfrm>
          <a:prstGeom prst="mathMultiply">
            <a:avLst/>
          </a:prstGeom>
          <a:solidFill>
            <a:srgbClr val="00B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6520" tIns="48260" rIns="96520" bIns="48260"/>
          <a:lstStyle/>
          <a:p>
            <a:pPr marL="0" marR="0" lvl="0" indent="0" defTabSz="4742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it-IT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2" charset="0"/>
              <a:cs typeface="Arial Unicode MS" charset="0"/>
            </a:endParaRPr>
          </a:p>
        </p:txBody>
      </p:sp>
      <p:sp>
        <p:nvSpPr>
          <p:cNvPr id="69" name="Per 68"/>
          <p:cNvSpPr/>
          <p:nvPr/>
        </p:nvSpPr>
        <p:spPr bwMode="auto">
          <a:xfrm>
            <a:off x="7854950" y="3084513"/>
            <a:ext cx="304800" cy="304800"/>
          </a:xfrm>
          <a:prstGeom prst="mathMultiply">
            <a:avLst/>
          </a:prstGeom>
          <a:solidFill>
            <a:srgbClr val="00B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6520" tIns="48260" rIns="96520" bIns="48260"/>
          <a:lstStyle/>
          <a:p>
            <a:pPr marL="0" marR="0" lvl="0" indent="0" defTabSz="4742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it-IT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2" charset="0"/>
              <a:cs typeface="Arial Unicode MS" charset="0"/>
            </a:endParaRPr>
          </a:p>
        </p:txBody>
      </p:sp>
      <p:sp>
        <p:nvSpPr>
          <p:cNvPr id="70" name="Rettangolo 69"/>
          <p:cNvSpPr/>
          <p:nvPr/>
        </p:nvSpPr>
        <p:spPr>
          <a:xfrm>
            <a:off x="8159750" y="1729496"/>
            <a:ext cx="1433406" cy="414729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marL="0" marR="0" lvl="2" indent="0" algn="just" defTabSz="914400" eaLnBrk="1" fontAlgn="auto" latinLnBrk="0" hangingPunct="1">
              <a:lnSpc>
                <a:spcPts val="12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kumimoji="0" lang="it-IT" altLang="it-IT" sz="1056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 pitchFamily="34" charset="0"/>
              </a:rPr>
              <a:t>P </a:t>
            </a:r>
            <a:r>
              <a:rPr kumimoji="0" lang="it-IT" altLang="it-IT" sz="1056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 pitchFamily="34" charset="0"/>
              </a:rPr>
              <a:t>yellow</a:t>
            </a:r>
            <a:r>
              <a:rPr kumimoji="0" lang="it-IT" altLang="it-IT" sz="1056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 pitchFamily="34" charset="0"/>
              </a:rPr>
              <a:t> road strips</a:t>
            </a:r>
          </a:p>
          <a:p>
            <a:pPr marL="0" marR="0" lvl="2" indent="0" algn="just" defTabSz="914400" eaLnBrk="1" fontAlgn="auto" latinLnBrk="0" hangingPunct="1">
              <a:lnSpc>
                <a:spcPts val="12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kumimoji="0" lang="it-IT" altLang="it-IT" sz="1056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 pitchFamily="34" charset="0"/>
              </a:rPr>
              <a:t>(</a:t>
            </a:r>
            <a:r>
              <a:rPr kumimoji="0" lang="it-IT" altLang="it-IT" sz="1056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 pitchFamily="34" charset="0"/>
              </a:rPr>
              <a:t>Permit</a:t>
            </a:r>
            <a:r>
              <a:rPr kumimoji="0" lang="it-IT" altLang="it-IT" sz="1056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 pitchFamily="34" charset="0"/>
              </a:rPr>
              <a:t> – for free)</a:t>
            </a:r>
          </a:p>
        </p:txBody>
      </p:sp>
      <p:sp>
        <p:nvSpPr>
          <p:cNvPr id="72" name="Per 71"/>
          <p:cNvSpPr/>
          <p:nvPr/>
        </p:nvSpPr>
        <p:spPr bwMode="auto">
          <a:xfrm>
            <a:off x="10206038" y="2541588"/>
            <a:ext cx="304800" cy="303212"/>
          </a:xfrm>
          <a:prstGeom prst="mathMultiply">
            <a:avLst/>
          </a:prstGeom>
          <a:solidFill>
            <a:srgbClr val="00B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6520" tIns="48260" rIns="96520" bIns="48260"/>
          <a:lstStyle/>
          <a:p>
            <a:pPr marL="0" marR="0" lvl="0" indent="0" defTabSz="4742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it-IT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2" charset="0"/>
              <a:cs typeface="Arial Unicode MS" charset="0"/>
            </a:endParaRPr>
          </a:p>
        </p:txBody>
      </p:sp>
      <p:sp>
        <p:nvSpPr>
          <p:cNvPr id="73" name="Rettangolo 72"/>
          <p:cNvSpPr/>
          <p:nvPr/>
        </p:nvSpPr>
        <p:spPr>
          <a:xfrm>
            <a:off x="10567988" y="2576513"/>
            <a:ext cx="815975" cy="248017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>
            <a:spAutoFit/>
          </a:bodyPr>
          <a:lstStyle/>
          <a:p>
            <a:pPr marL="0" marR="0" lvl="2" indent="0" algn="just" defTabSz="914400" eaLnBrk="1" fontAlgn="auto" latinLnBrk="0" hangingPunct="1">
              <a:lnSpc>
                <a:spcPts val="12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kumimoji="0" lang="it-IT" altLang="it-IT" sz="1056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 pitchFamily="34" charset="0"/>
              </a:rPr>
              <a:t>Check</a:t>
            </a:r>
          </a:p>
        </p:txBody>
      </p:sp>
      <p:pic>
        <p:nvPicPr>
          <p:cNvPr id="75" name="Immagin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18" y="2192338"/>
            <a:ext cx="6604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magine 1" descr="image001">
            <a:extLst>
              <a:ext uri="{FF2B5EF4-FFF2-40B4-BE49-F238E27FC236}">
                <a16:creationId xmlns:a16="http://schemas.microsoft.com/office/drawing/2014/main" xmlns="" id="{DD0C5415-358F-4448-B350-90B2D23D3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289" y="3853522"/>
            <a:ext cx="2605593" cy="2237443"/>
          </a:xfrm>
          <a:prstGeom prst="flowChartPunchedCar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xmlns="" id="{37F019C0-0847-4613-B2E9-7C0D6C9E2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1349" y="5266654"/>
            <a:ext cx="1207385" cy="1066095"/>
          </a:xfrm>
          <a:prstGeom prst="flowChartPunchedCar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xmlns="" id="{93D1D898-B477-47D2-8CE5-89C975FB5C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0040" y="3931559"/>
            <a:ext cx="1340163" cy="891420"/>
          </a:xfrm>
          <a:prstGeom prst="flowChartPunchedCar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Immagine 2">
            <a:extLst>
              <a:ext uri="{FF2B5EF4-FFF2-40B4-BE49-F238E27FC236}">
                <a16:creationId xmlns:a16="http://schemas.microsoft.com/office/drawing/2014/main" xmlns="" id="{CABA6A71-1BFF-4312-8BA3-E8BD554502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071" y="3093700"/>
            <a:ext cx="1508963" cy="1276350"/>
          </a:xfrm>
          <a:prstGeom prst="flowChartPunchedCar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xmlns="" id="{6370D4A1-71F6-40F5-982E-433BEDB6C0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083" y="4618950"/>
            <a:ext cx="1723425" cy="1895768"/>
          </a:xfrm>
          <a:prstGeom prst="flowChartPunchedCar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xmlns="" id="{8AA2D091-6FFC-49BF-ABE8-9A40C9717E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5866" y="3136900"/>
            <a:ext cx="3130473" cy="2770852"/>
          </a:xfrm>
          <a:prstGeom prst="flowChartPunchedCar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ttangolo 32">
            <a:extLst>
              <a:ext uri="{FF2B5EF4-FFF2-40B4-BE49-F238E27FC236}">
                <a16:creationId xmlns:a16="http://schemas.microsoft.com/office/drawing/2014/main" xmlns="" id="{81E106B6-64B5-4192-8CD8-77EFCB16A353}"/>
              </a:ext>
            </a:extLst>
          </p:cNvPr>
          <p:cNvSpPr/>
          <p:nvPr/>
        </p:nvSpPr>
        <p:spPr>
          <a:xfrm>
            <a:off x="8178800" y="3292748"/>
            <a:ext cx="1576387" cy="414729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lang="it-IT" altLang="it-IT" sz="1056" dirty="0">
                <a:latin typeface="Lato Medium" pitchFamily="34" charset="0"/>
              </a:rPr>
              <a:t>P blue road strips</a:t>
            </a:r>
          </a:p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lang="it-IT" altLang="it-IT" sz="1056" dirty="0">
                <a:latin typeface="Lato Medium" pitchFamily="34" charset="0"/>
              </a:rPr>
              <a:t>(</a:t>
            </a:r>
            <a:r>
              <a:rPr lang="it-IT" altLang="it-IT" sz="1056" dirty="0" err="1">
                <a:latin typeface="Lato Medium" pitchFamily="34" charset="0"/>
              </a:rPr>
              <a:t>Permit</a:t>
            </a:r>
            <a:r>
              <a:rPr lang="it-IT" altLang="it-IT" sz="1056" dirty="0">
                <a:latin typeface="Lato Medium" pitchFamily="34" charset="0"/>
              </a:rPr>
              <a:t> or Payment)</a:t>
            </a:r>
          </a:p>
        </p:txBody>
      </p:sp>
    </p:spTree>
    <p:extLst>
      <p:ext uri="{BB962C8B-B14F-4D97-AF65-F5344CB8AC3E}">
        <p14:creationId xmlns:p14="http://schemas.microsoft.com/office/powerpoint/2010/main" val="18109852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2733E-6 -3.68421E-6 L 0.38559 0.00965 " pathEditMode="fixed" rAng="0" ptsTypes="AA">
                                      <p:cBhvr>
                                        <p:cTn id="6" dur="5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0" y="4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AutoShape 7" descr="Risultati immagini per italia milano mappa"/>
          <p:cNvSpPr>
            <a:spLocks noChangeAspect="1" noChangeArrowheads="1"/>
          </p:cNvSpPr>
          <p:nvPr/>
        </p:nvSpPr>
        <p:spPr bwMode="auto">
          <a:xfrm>
            <a:off x="1761332" y="-152400"/>
            <a:ext cx="3222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Futura Md BT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Futura Md BT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Futura Md BT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Futura Md BT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Futura Md B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3316" name="AutoShape 12" descr="Risultati immagini per segnaletica divieto circolazione"/>
          <p:cNvSpPr>
            <a:spLocks noChangeAspect="1" noChangeArrowheads="1"/>
          </p:cNvSpPr>
          <p:nvPr/>
        </p:nvSpPr>
        <p:spPr bwMode="auto">
          <a:xfrm>
            <a:off x="1921669" y="7938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Futura Md BT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Futura Md BT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Futura Md BT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Futura Md BT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Futura Md B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cxnSp>
        <p:nvCxnSpPr>
          <p:cNvPr id="13338" name="Connettore 2 7174"/>
          <p:cNvCxnSpPr>
            <a:cxnSpLocks noChangeShapeType="1"/>
          </p:cNvCxnSpPr>
          <p:nvPr/>
        </p:nvCxnSpPr>
        <p:spPr bwMode="auto">
          <a:xfrm>
            <a:off x="1064419" y="3249613"/>
            <a:ext cx="914401" cy="914400"/>
          </a:xfrm>
          <a:prstGeom prst="straightConnector1">
            <a:avLst/>
          </a:prstGeom>
          <a:noFill/>
          <a:ln>
            <a:noFill/>
          </a:ln>
          <a:effectLst>
            <a:prstShdw prst="shdw17" dist="17961" dir="135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43" name="Text Box 1">
            <a:extLst>
              <a:ext uri="{FF2B5EF4-FFF2-40B4-BE49-F238E27FC236}">
                <a16:creationId xmlns:a16="http://schemas.microsoft.com/office/drawing/2014/main" xmlns="" id="{58B8BDF8-47FC-4DDE-AC6E-9E09C5830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730" y="332124"/>
            <a:ext cx="11477316" cy="582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4991" tIns="47496" rIns="94991" bIns="47496"/>
          <a:lstStyle/>
          <a:p>
            <a:pPr eaLnBrk="1" hangingPunct="1">
              <a:buSzPct val="100000"/>
              <a:tabLst>
                <a:tab pos="0" algn="l"/>
                <a:tab pos="472566" algn="l"/>
                <a:tab pos="946808" algn="l"/>
                <a:tab pos="1421049" algn="l"/>
                <a:tab pos="1895291" algn="l"/>
                <a:tab pos="2369532" algn="l"/>
                <a:tab pos="2843774" algn="l"/>
                <a:tab pos="3318015" algn="l"/>
                <a:tab pos="3792257" algn="l"/>
                <a:tab pos="4266498" algn="l"/>
                <a:tab pos="4740740" algn="l"/>
                <a:tab pos="5214981" algn="l"/>
                <a:tab pos="5689223" algn="l"/>
                <a:tab pos="6163464" algn="l"/>
                <a:tab pos="6637706" algn="l"/>
                <a:tab pos="7111947" algn="l"/>
                <a:tab pos="7586189" algn="l"/>
                <a:tab pos="8060430" algn="l"/>
                <a:tab pos="8534672" algn="l"/>
                <a:tab pos="9008913" algn="l"/>
                <a:tab pos="9483155" algn="l"/>
              </a:tabLst>
              <a:defRPr/>
            </a:pPr>
            <a:r>
              <a:rPr lang="en-US" altLang="it-IT" sz="4222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+mj-ea"/>
              </a:rPr>
              <a:t>Modules and interactions in one word: Operations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xmlns="" id="{553E7AA4-57E7-40F0-A4C3-5B542B7A0AF0}"/>
              </a:ext>
            </a:extLst>
          </p:cNvPr>
          <p:cNvSpPr/>
          <p:nvPr/>
        </p:nvSpPr>
        <p:spPr>
          <a:xfrm>
            <a:off x="6396788" y="3245614"/>
            <a:ext cx="670376" cy="248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lang="it-IT" altLang="it-IT" sz="1056" dirty="0">
                <a:latin typeface="Lato Medium" pitchFamily="34" charset="0"/>
              </a:rPr>
              <a:t>To Park</a:t>
            </a:r>
          </a:p>
        </p:txBody>
      </p:sp>
      <p:pic>
        <p:nvPicPr>
          <p:cNvPr id="34" name="Immagine 18">
            <a:extLst>
              <a:ext uri="{FF2B5EF4-FFF2-40B4-BE49-F238E27FC236}">
                <a16:creationId xmlns:a16="http://schemas.microsoft.com/office/drawing/2014/main" xmlns="" id="{19113568-B385-414E-AA06-D4CA3FCA6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588" y="2766189"/>
            <a:ext cx="6604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ttangolo 34">
            <a:extLst>
              <a:ext uri="{FF2B5EF4-FFF2-40B4-BE49-F238E27FC236}">
                <a16:creationId xmlns:a16="http://schemas.microsoft.com/office/drawing/2014/main" xmlns="" id="{BCCDC05A-7F96-4247-BE71-D6E0EAE5CFCC}"/>
              </a:ext>
            </a:extLst>
          </p:cNvPr>
          <p:cNvSpPr/>
          <p:nvPr/>
        </p:nvSpPr>
        <p:spPr>
          <a:xfrm>
            <a:off x="2743466" y="3224976"/>
            <a:ext cx="934871" cy="248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lang="it-IT" altLang="it-IT" sz="1056" dirty="0">
                <a:latin typeface="Lato Medium" pitchFamily="34" charset="0"/>
              </a:rPr>
              <a:t>Area Gate B</a:t>
            </a: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xmlns="" id="{3074C7D9-CF38-474A-A8D8-5D6FB8C76CE1}"/>
              </a:ext>
            </a:extLst>
          </p:cNvPr>
          <p:cNvSpPr/>
          <p:nvPr/>
        </p:nvSpPr>
        <p:spPr>
          <a:xfrm>
            <a:off x="4538140" y="3234501"/>
            <a:ext cx="933269" cy="248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lang="it-IT" altLang="it-IT" sz="1056" dirty="0">
                <a:latin typeface="Lato Medium" pitchFamily="34" charset="0"/>
              </a:rPr>
              <a:t>Area Gate C</a:t>
            </a:r>
          </a:p>
        </p:txBody>
      </p:sp>
      <p:sp>
        <p:nvSpPr>
          <p:cNvPr id="44" name="Per 31">
            <a:extLst>
              <a:ext uri="{FF2B5EF4-FFF2-40B4-BE49-F238E27FC236}">
                <a16:creationId xmlns:a16="http://schemas.microsoft.com/office/drawing/2014/main" xmlns="" id="{BFA2C918-D80B-460E-A6C8-851910274834}"/>
              </a:ext>
            </a:extLst>
          </p:cNvPr>
          <p:cNvSpPr/>
          <p:nvPr/>
        </p:nvSpPr>
        <p:spPr bwMode="auto">
          <a:xfrm>
            <a:off x="3053738" y="2896364"/>
            <a:ext cx="304800" cy="304800"/>
          </a:xfrm>
          <a:prstGeom prst="mathMultiply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6520" tIns="48260" rIns="96520" bIns="48260"/>
          <a:lstStyle/>
          <a:p>
            <a:pPr defTabSz="474242" eaLnBrk="1" hangingPunct="1">
              <a:buClr>
                <a:srgbClr val="000000"/>
              </a:buClr>
              <a:buSzPct val="100000"/>
              <a:defRPr/>
            </a:pPr>
            <a:endParaRPr lang="it-IT" sz="1900" b="0">
              <a:solidFill>
                <a:schemeClr val="bg1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47" name="Per 36">
            <a:extLst>
              <a:ext uri="{FF2B5EF4-FFF2-40B4-BE49-F238E27FC236}">
                <a16:creationId xmlns:a16="http://schemas.microsoft.com/office/drawing/2014/main" xmlns="" id="{D9F898E3-F5C9-4A31-8C95-D60E08A26C26}"/>
              </a:ext>
            </a:extLst>
          </p:cNvPr>
          <p:cNvSpPr/>
          <p:nvPr/>
        </p:nvSpPr>
        <p:spPr bwMode="auto">
          <a:xfrm>
            <a:off x="4825388" y="2888426"/>
            <a:ext cx="303213" cy="304800"/>
          </a:xfrm>
          <a:prstGeom prst="mathMultiply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6520" tIns="48260" rIns="96520" bIns="48260"/>
          <a:lstStyle/>
          <a:p>
            <a:pPr defTabSz="474242" eaLnBrk="1" hangingPunct="1">
              <a:buClr>
                <a:srgbClr val="000000"/>
              </a:buClr>
              <a:buSzPct val="100000"/>
              <a:defRPr/>
            </a:pPr>
            <a:endParaRPr lang="it-IT" sz="1900" b="0">
              <a:solidFill>
                <a:schemeClr val="bg1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48" name="Per 37">
            <a:extLst>
              <a:ext uri="{FF2B5EF4-FFF2-40B4-BE49-F238E27FC236}">
                <a16:creationId xmlns:a16="http://schemas.microsoft.com/office/drawing/2014/main" xmlns="" id="{2E723111-AC6E-48E9-8DD6-536273115906}"/>
              </a:ext>
            </a:extLst>
          </p:cNvPr>
          <p:cNvSpPr/>
          <p:nvPr/>
        </p:nvSpPr>
        <p:spPr bwMode="auto">
          <a:xfrm>
            <a:off x="6628788" y="2942401"/>
            <a:ext cx="303213" cy="303213"/>
          </a:xfrm>
          <a:prstGeom prst="mathMultiply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6520" tIns="48260" rIns="96520" bIns="48260"/>
          <a:lstStyle/>
          <a:p>
            <a:pPr defTabSz="474242" eaLnBrk="1" hangingPunct="1">
              <a:buClr>
                <a:srgbClr val="000000"/>
              </a:buClr>
              <a:buSzPct val="100000"/>
              <a:defRPr/>
            </a:pPr>
            <a:endParaRPr lang="it-IT" sz="1900" b="0">
              <a:solidFill>
                <a:schemeClr val="bg1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xmlns="" id="{C696AF39-B1BA-4BDE-92E1-A0A0B054FD05}"/>
              </a:ext>
            </a:extLst>
          </p:cNvPr>
          <p:cNvSpPr/>
          <p:nvPr/>
        </p:nvSpPr>
        <p:spPr>
          <a:xfrm>
            <a:off x="2802858" y="1881951"/>
            <a:ext cx="963725" cy="581441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lang="it-IT" altLang="it-IT" sz="1056" dirty="0" err="1">
                <a:latin typeface="Lato Medium" pitchFamily="34" charset="0"/>
              </a:rPr>
              <a:t>Signage</a:t>
            </a:r>
            <a:r>
              <a:rPr lang="it-IT" altLang="it-IT" sz="1056" dirty="0">
                <a:latin typeface="Lato Medium" pitchFamily="34" charset="0"/>
              </a:rPr>
              <a:t>?</a:t>
            </a:r>
          </a:p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lang="it-IT" altLang="it-IT" sz="1056" dirty="0" err="1">
                <a:latin typeface="Lato Medium" pitchFamily="34" charset="0"/>
              </a:rPr>
              <a:t>Prohibition</a:t>
            </a:r>
            <a:r>
              <a:rPr lang="it-IT" altLang="it-IT" sz="1056" dirty="0">
                <a:latin typeface="Lato Medium" pitchFamily="34" charset="0"/>
              </a:rPr>
              <a:t>?</a:t>
            </a:r>
          </a:p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lang="it-IT" altLang="it-IT" sz="1056" dirty="0" err="1">
                <a:latin typeface="Lato Medium" pitchFamily="34" charset="0"/>
              </a:rPr>
              <a:t>Permit</a:t>
            </a:r>
            <a:r>
              <a:rPr lang="it-IT" altLang="it-IT" sz="1056" dirty="0">
                <a:latin typeface="Lato Medium" pitchFamily="34" charset="0"/>
              </a:rPr>
              <a:t>?</a:t>
            </a:r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xmlns="" id="{5050005D-9205-4B0C-95DA-104DD9C04939}"/>
              </a:ext>
            </a:extLst>
          </p:cNvPr>
          <p:cNvSpPr/>
          <p:nvPr/>
        </p:nvSpPr>
        <p:spPr>
          <a:xfrm>
            <a:off x="4512769" y="1864489"/>
            <a:ext cx="1091966" cy="581441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lang="it-IT" altLang="it-IT" sz="1056" dirty="0" err="1">
                <a:latin typeface="Lato Medium" pitchFamily="34" charset="0"/>
              </a:rPr>
              <a:t>Prohibition</a:t>
            </a:r>
            <a:r>
              <a:rPr lang="it-IT" altLang="it-IT" sz="1056" dirty="0">
                <a:latin typeface="Lato Medium" pitchFamily="34" charset="0"/>
              </a:rPr>
              <a:t>?</a:t>
            </a:r>
          </a:p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lang="it-IT" altLang="it-IT" sz="1056" dirty="0" err="1">
                <a:latin typeface="Lato Medium" pitchFamily="34" charset="0"/>
              </a:rPr>
              <a:t>Permit</a:t>
            </a:r>
            <a:r>
              <a:rPr lang="it-IT" altLang="it-IT" sz="1056" dirty="0">
                <a:latin typeface="Lato Medium" pitchFamily="34" charset="0"/>
              </a:rPr>
              <a:t>?</a:t>
            </a:r>
          </a:p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lang="it-IT" altLang="it-IT" sz="1056" dirty="0" err="1">
                <a:latin typeface="Lato Medium" pitchFamily="34" charset="0"/>
              </a:rPr>
              <a:t>Pay</a:t>
            </a:r>
            <a:r>
              <a:rPr lang="it-IT" altLang="it-IT" sz="1056" dirty="0">
                <a:latin typeface="Lato Medium" pitchFamily="34" charset="0"/>
              </a:rPr>
              <a:t> the ticket</a:t>
            </a:r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xmlns="" id="{EECAD27D-8712-4C31-9D6F-84698B6E306D}"/>
              </a:ext>
            </a:extLst>
          </p:cNvPr>
          <p:cNvSpPr/>
          <p:nvPr/>
        </p:nvSpPr>
        <p:spPr>
          <a:xfrm>
            <a:off x="8296236" y="2920027"/>
            <a:ext cx="833883" cy="248017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lang="it-IT" altLang="it-IT" sz="1056" dirty="0">
                <a:latin typeface="Lato Medium" pitchFamily="34" charset="0"/>
              </a:rPr>
              <a:t>P building</a:t>
            </a:r>
          </a:p>
        </p:txBody>
      </p:sp>
      <p:sp>
        <p:nvSpPr>
          <p:cNvPr id="56" name="Per 41">
            <a:extLst>
              <a:ext uri="{FF2B5EF4-FFF2-40B4-BE49-F238E27FC236}">
                <a16:creationId xmlns:a16="http://schemas.microsoft.com/office/drawing/2014/main" xmlns="" id="{F934FE3D-39B0-4B5F-A94B-50450966EED3}"/>
              </a:ext>
            </a:extLst>
          </p:cNvPr>
          <p:cNvSpPr/>
          <p:nvPr/>
        </p:nvSpPr>
        <p:spPr bwMode="auto">
          <a:xfrm>
            <a:off x="7835288" y="2248664"/>
            <a:ext cx="304800" cy="304800"/>
          </a:xfrm>
          <a:prstGeom prst="mathMultiply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6520" tIns="48260" rIns="96520" bIns="48260"/>
          <a:lstStyle/>
          <a:p>
            <a:pPr defTabSz="474242" eaLnBrk="1" hangingPunct="1">
              <a:buClr>
                <a:srgbClr val="000000"/>
              </a:buClr>
              <a:buSzPct val="100000"/>
              <a:defRPr/>
            </a:pPr>
            <a:endParaRPr lang="it-IT" sz="1900" b="0">
              <a:solidFill>
                <a:schemeClr val="bg1"/>
              </a:solidFill>
              <a:latin typeface="Calibri" pitchFamily="32" charset="0"/>
              <a:cs typeface="Arial Unicode MS" charset="0"/>
            </a:endParaRPr>
          </a:p>
        </p:txBody>
      </p:sp>
      <p:cxnSp>
        <p:nvCxnSpPr>
          <p:cNvPr id="57" name="Connettore 2 42">
            <a:extLst>
              <a:ext uri="{FF2B5EF4-FFF2-40B4-BE49-F238E27FC236}">
                <a16:creationId xmlns:a16="http://schemas.microsoft.com/office/drawing/2014/main" xmlns="" id="{E2477D04-871C-4092-A370-88737C1B1FF0}"/>
              </a:ext>
            </a:extLst>
          </p:cNvPr>
          <p:cNvCxnSpPr>
            <a:cxnSpLocks noChangeShapeType="1"/>
            <a:stCxn id="48" idx="1"/>
          </p:cNvCxnSpPr>
          <p:nvPr/>
        </p:nvCxnSpPr>
        <p:spPr bwMode="auto">
          <a:xfrm flipV="1">
            <a:off x="6858976" y="2493139"/>
            <a:ext cx="947737" cy="522287"/>
          </a:xfrm>
          <a:prstGeom prst="straightConnector1">
            <a:avLst/>
          </a:prstGeom>
          <a:noFill/>
          <a:ln w="28575" algn="ctr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Connettore 2 43">
            <a:extLst>
              <a:ext uri="{FF2B5EF4-FFF2-40B4-BE49-F238E27FC236}">
                <a16:creationId xmlns:a16="http://schemas.microsoft.com/office/drawing/2014/main" xmlns="" id="{E1291AE1-49B7-4D9C-BEB5-9701B8C42101}"/>
              </a:ext>
            </a:extLst>
          </p:cNvPr>
          <p:cNvCxnSpPr>
            <a:cxnSpLocks noChangeShapeType="1"/>
            <a:stCxn id="48" idx="2"/>
          </p:cNvCxnSpPr>
          <p:nvPr/>
        </p:nvCxnSpPr>
        <p:spPr bwMode="auto">
          <a:xfrm>
            <a:off x="6858976" y="3172589"/>
            <a:ext cx="879475" cy="508000"/>
          </a:xfrm>
          <a:prstGeom prst="straightConnector1">
            <a:avLst/>
          </a:prstGeom>
          <a:noFill/>
          <a:ln w="28575" algn="ctr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" name="Per 45">
            <a:extLst>
              <a:ext uri="{FF2B5EF4-FFF2-40B4-BE49-F238E27FC236}">
                <a16:creationId xmlns:a16="http://schemas.microsoft.com/office/drawing/2014/main" xmlns="" id="{CEEC2459-CF0F-4508-9AB3-AC15AEDFE9E5}"/>
              </a:ext>
            </a:extLst>
          </p:cNvPr>
          <p:cNvSpPr/>
          <p:nvPr/>
        </p:nvSpPr>
        <p:spPr bwMode="auto">
          <a:xfrm>
            <a:off x="7816238" y="3528189"/>
            <a:ext cx="304800" cy="304800"/>
          </a:xfrm>
          <a:prstGeom prst="mathMultiply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6520" tIns="48260" rIns="96520" bIns="48260"/>
          <a:lstStyle/>
          <a:p>
            <a:pPr defTabSz="474242" eaLnBrk="1" hangingPunct="1">
              <a:buClr>
                <a:srgbClr val="000000"/>
              </a:buClr>
              <a:buSzPct val="100000"/>
              <a:defRPr/>
            </a:pPr>
            <a:endParaRPr lang="it-IT" sz="1900" b="0">
              <a:solidFill>
                <a:schemeClr val="bg1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xmlns="" id="{BA8B8B09-4FC1-46A6-B89C-2ABD3FF0E21B}"/>
              </a:ext>
            </a:extLst>
          </p:cNvPr>
          <p:cNvSpPr/>
          <p:nvPr/>
        </p:nvSpPr>
        <p:spPr>
          <a:xfrm>
            <a:off x="8082994" y="2174051"/>
            <a:ext cx="1433406" cy="414729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lang="it-IT" altLang="it-IT" sz="1056" dirty="0">
                <a:latin typeface="Lato Medium" pitchFamily="34" charset="0"/>
              </a:rPr>
              <a:t>P </a:t>
            </a:r>
            <a:r>
              <a:rPr lang="it-IT" altLang="it-IT" sz="1056" dirty="0" err="1">
                <a:latin typeface="Lato Medium" pitchFamily="34" charset="0"/>
              </a:rPr>
              <a:t>yellow</a:t>
            </a:r>
            <a:r>
              <a:rPr lang="it-IT" altLang="it-IT" sz="1056" dirty="0">
                <a:latin typeface="Lato Medium" pitchFamily="34" charset="0"/>
              </a:rPr>
              <a:t> road strips</a:t>
            </a:r>
          </a:p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lang="it-IT" altLang="it-IT" sz="1056" dirty="0">
                <a:latin typeface="Lato Medium" pitchFamily="34" charset="0"/>
              </a:rPr>
              <a:t>(</a:t>
            </a:r>
            <a:r>
              <a:rPr lang="it-IT" altLang="it-IT" sz="1056" dirty="0" err="1">
                <a:latin typeface="Lato Medium" pitchFamily="34" charset="0"/>
              </a:rPr>
              <a:t>Permit</a:t>
            </a:r>
            <a:r>
              <a:rPr lang="it-IT" altLang="it-IT" sz="1056" dirty="0">
                <a:latin typeface="Lato Medium" pitchFamily="34" charset="0"/>
              </a:rPr>
              <a:t> – for free)</a:t>
            </a:r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xmlns="" id="{DC9DE0AC-2F90-40CD-89FF-2E810571EC63}"/>
              </a:ext>
            </a:extLst>
          </p:cNvPr>
          <p:cNvSpPr/>
          <p:nvPr/>
        </p:nvSpPr>
        <p:spPr>
          <a:xfrm>
            <a:off x="8305188" y="3599626"/>
            <a:ext cx="1576387" cy="414729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lang="it-IT" altLang="it-IT" sz="1056" dirty="0">
                <a:latin typeface="Lato Medium" pitchFamily="34" charset="0"/>
              </a:rPr>
              <a:t>P blue road strips</a:t>
            </a:r>
          </a:p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lang="it-IT" altLang="it-IT" sz="1056" dirty="0">
                <a:latin typeface="Lato Medium" pitchFamily="34" charset="0"/>
              </a:rPr>
              <a:t>(</a:t>
            </a:r>
            <a:r>
              <a:rPr lang="it-IT" altLang="it-IT" sz="1056" dirty="0" err="1">
                <a:latin typeface="Lato Medium" pitchFamily="34" charset="0"/>
              </a:rPr>
              <a:t>Permit</a:t>
            </a:r>
            <a:r>
              <a:rPr lang="it-IT" altLang="it-IT" sz="1056" dirty="0">
                <a:latin typeface="Lato Medium" pitchFamily="34" charset="0"/>
              </a:rPr>
              <a:t> or Payment)</a:t>
            </a:r>
          </a:p>
        </p:txBody>
      </p:sp>
      <p:sp>
        <p:nvSpPr>
          <p:cNvPr id="62" name="Per 50">
            <a:extLst>
              <a:ext uri="{FF2B5EF4-FFF2-40B4-BE49-F238E27FC236}">
                <a16:creationId xmlns:a16="http://schemas.microsoft.com/office/drawing/2014/main" xmlns="" id="{9E749F32-5AC0-4A97-9624-C9A1A1AAE621}"/>
              </a:ext>
            </a:extLst>
          </p:cNvPr>
          <p:cNvSpPr/>
          <p:nvPr/>
        </p:nvSpPr>
        <p:spPr bwMode="auto">
          <a:xfrm>
            <a:off x="10167326" y="2985264"/>
            <a:ext cx="304800" cy="303212"/>
          </a:xfrm>
          <a:prstGeom prst="mathMultiply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6520" tIns="48260" rIns="96520" bIns="48260"/>
          <a:lstStyle/>
          <a:p>
            <a:pPr defTabSz="474242" eaLnBrk="1" hangingPunct="1">
              <a:buClr>
                <a:srgbClr val="000000"/>
              </a:buClr>
              <a:buSzPct val="100000"/>
              <a:defRPr/>
            </a:pPr>
            <a:endParaRPr lang="it-IT" sz="1900" b="0">
              <a:solidFill>
                <a:schemeClr val="bg1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xmlns="" id="{9D4D6891-0E48-4C59-A215-3407818F3882}"/>
              </a:ext>
            </a:extLst>
          </p:cNvPr>
          <p:cNvSpPr/>
          <p:nvPr/>
        </p:nvSpPr>
        <p:spPr>
          <a:xfrm>
            <a:off x="10529276" y="3020189"/>
            <a:ext cx="815975" cy="248017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lang="it-IT" altLang="it-IT" sz="1056" dirty="0">
                <a:latin typeface="Lato Medium" pitchFamily="34" charset="0"/>
              </a:rPr>
              <a:t>Check</a:t>
            </a:r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xmlns="" id="{E75E0579-3EEC-4B51-8FAB-16507F06EA6A}"/>
              </a:ext>
            </a:extLst>
          </p:cNvPr>
          <p:cNvSpPr/>
          <p:nvPr/>
        </p:nvSpPr>
        <p:spPr>
          <a:xfrm>
            <a:off x="2239351" y="6015801"/>
            <a:ext cx="8751887" cy="248209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txBody>
          <a:bodyPr>
            <a:spAutoFit/>
          </a:bodyPr>
          <a:lstStyle/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lang="it-IT" altLang="it-IT" sz="1056" dirty="0">
                <a:solidFill>
                  <a:schemeClr val="bg1"/>
                </a:solidFill>
                <a:latin typeface="Lato Medium" pitchFamily="34" charset="0"/>
              </a:rPr>
              <a:t>                                                                                        </a:t>
            </a:r>
            <a:r>
              <a:rPr lang="it-IT" altLang="it-IT" sz="1056" dirty="0" err="1">
                <a:solidFill>
                  <a:schemeClr val="bg1"/>
                </a:solidFill>
                <a:latin typeface="Lato Medium" pitchFamily="34" charset="0"/>
              </a:rPr>
              <a:t>Roadside</a:t>
            </a:r>
            <a:r>
              <a:rPr lang="it-IT" altLang="it-IT" sz="1056" dirty="0">
                <a:solidFill>
                  <a:schemeClr val="bg1"/>
                </a:solidFill>
                <a:latin typeface="Lato Medium" pitchFamily="34" charset="0"/>
              </a:rPr>
              <a:t> </a:t>
            </a:r>
            <a:r>
              <a:rPr lang="it-IT" altLang="it-IT" sz="1056" dirty="0" err="1">
                <a:solidFill>
                  <a:schemeClr val="bg1"/>
                </a:solidFill>
                <a:latin typeface="Lato Medium" pitchFamily="34" charset="0"/>
              </a:rPr>
              <a:t>Inspection</a:t>
            </a:r>
            <a:r>
              <a:rPr lang="it-IT" altLang="it-IT" sz="1056" dirty="0">
                <a:solidFill>
                  <a:schemeClr val="bg1"/>
                </a:solidFill>
                <a:latin typeface="Lato Medium" pitchFamily="34" charset="0"/>
              </a:rPr>
              <a:t> and penalty </a:t>
            </a:r>
            <a:r>
              <a:rPr lang="it-IT" altLang="it-IT" sz="1056" dirty="0" err="1">
                <a:solidFill>
                  <a:schemeClr val="bg1"/>
                </a:solidFill>
                <a:latin typeface="Lato Medium" pitchFamily="34" charset="0"/>
              </a:rPr>
              <a:t>process</a:t>
            </a:r>
            <a:endParaRPr lang="it-IT" altLang="it-IT" sz="1056" dirty="0">
              <a:solidFill>
                <a:schemeClr val="bg1"/>
              </a:solidFill>
              <a:latin typeface="Lato Medium" pitchFamily="34" charset="0"/>
            </a:endParaRPr>
          </a:p>
        </p:txBody>
      </p:sp>
      <p:sp>
        <p:nvSpPr>
          <p:cNvPr id="65" name="Rettangolo 64">
            <a:extLst>
              <a:ext uri="{FF2B5EF4-FFF2-40B4-BE49-F238E27FC236}">
                <a16:creationId xmlns:a16="http://schemas.microsoft.com/office/drawing/2014/main" xmlns="" id="{01F94FFA-A798-46E2-858B-829707B88561}"/>
              </a:ext>
            </a:extLst>
          </p:cNvPr>
          <p:cNvSpPr/>
          <p:nvPr/>
        </p:nvSpPr>
        <p:spPr>
          <a:xfrm>
            <a:off x="2240938" y="5516012"/>
            <a:ext cx="8751888" cy="248209"/>
          </a:xfrm>
          <a:prstGeom prst="rect">
            <a:avLst/>
          </a:prstGeom>
          <a:solidFill>
            <a:srgbClr val="253746"/>
          </a:solidFill>
          <a:ln w="28575">
            <a:solidFill>
              <a:srgbClr val="253746"/>
            </a:solidFill>
          </a:ln>
        </p:spPr>
        <p:txBody>
          <a:bodyPr>
            <a:spAutoFit/>
          </a:bodyPr>
          <a:lstStyle/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lang="it-IT" altLang="it-IT" sz="1056" dirty="0">
                <a:solidFill>
                  <a:schemeClr val="bg1"/>
                </a:solidFill>
                <a:latin typeface="Lato Medium" pitchFamily="34" charset="0"/>
              </a:rPr>
              <a:t>                                                                                        </a:t>
            </a:r>
            <a:r>
              <a:rPr lang="it-IT" altLang="it-IT" sz="1056" dirty="0" err="1">
                <a:solidFill>
                  <a:schemeClr val="bg1"/>
                </a:solidFill>
                <a:latin typeface="Lato Medium" pitchFamily="34" charset="0"/>
              </a:rPr>
              <a:t>Permission</a:t>
            </a:r>
            <a:r>
              <a:rPr lang="it-IT" altLang="it-IT" sz="1056" dirty="0">
                <a:solidFill>
                  <a:schemeClr val="bg1"/>
                </a:solidFill>
                <a:latin typeface="Lato Medium" pitchFamily="34" charset="0"/>
              </a:rPr>
              <a:t> delivery </a:t>
            </a:r>
            <a:r>
              <a:rPr lang="it-IT" altLang="it-IT" sz="1056" dirty="0" err="1">
                <a:solidFill>
                  <a:schemeClr val="bg1"/>
                </a:solidFill>
                <a:latin typeface="Lato Medium" pitchFamily="34" charset="0"/>
              </a:rPr>
              <a:t>process</a:t>
            </a:r>
            <a:r>
              <a:rPr lang="it-IT" altLang="it-IT" sz="1056" dirty="0">
                <a:solidFill>
                  <a:schemeClr val="bg1"/>
                </a:solidFill>
                <a:latin typeface="Lato Medium" pitchFamily="34" charset="0"/>
              </a:rPr>
              <a:t> management </a:t>
            </a:r>
          </a:p>
        </p:txBody>
      </p:sp>
      <p:sp>
        <p:nvSpPr>
          <p:cNvPr id="69" name="Rettangolo 68">
            <a:extLst>
              <a:ext uri="{FF2B5EF4-FFF2-40B4-BE49-F238E27FC236}">
                <a16:creationId xmlns:a16="http://schemas.microsoft.com/office/drawing/2014/main" xmlns="" id="{90815263-C1F9-4140-B63C-944B77ED336A}"/>
              </a:ext>
            </a:extLst>
          </p:cNvPr>
          <p:cNvSpPr/>
          <p:nvPr/>
        </p:nvSpPr>
        <p:spPr>
          <a:xfrm>
            <a:off x="2234588" y="5029405"/>
            <a:ext cx="8751887" cy="248017"/>
          </a:xfrm>
          <a:prstGeom prst="rect">
            <a:avLst/>
          </a:prstGeom>
          <a:solidFill>
            <a:srgbClr val="268339"/>
          </a:solidFill>
          <a:ln w="28575">
            <a:solidFill>
              <a:srgbClr val="268339"/>
            </a:solidFill>
          </a:ln>
        </p:spPr>
        <p:txBody>
          <a:bodyPr>
            <a:spAutoFit/>
          </a:bodyPr>
          <a:lstStyle/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lang="it-IT" altLang="it-IT" sz="1056" dirty="0">
                <a:solidFill>
                  <a:schemeClr val="bg1"/>
                </a:solidFill>
                <a:latin typeface="Lato Medium" pitchFamily="34" charset="0"/>
              </a:rPr>
              <a:t> 						Payments Channel Management / </a:t>
            </a:r>
            <a:r>
              <a:rPr lang="it-IT" altLang="it-IT" sz="1056" dirty="0" err="1">
                <a:solidFill>
                  <a:schemeClr val="bg1"/>
                </a:solidFill>
                <a:latin typeface="Lato Medium" pitchFamily="34" charset="0"/>
              </a:rPr>
              <a:t>Concessions</a:t>
            </a:r>
            <a:r>
              <a:rPr lang="it-IT" altLang="it-IT" sz="1056" dirty="0">
                <a:solidFill>
                  <a:schemeClr val="bg1"/>
                </a:solidFill>
                <a:latin typeface="Lato Medium" pitchFamily="34" charset="0"/>
              </a:rPr>
              <a:t> </a:t>
            </a:r>
            <a:r>
              <a:rPr lang="it-IT" altLang="it-IT" sz="1056" dirty="0" err="1">
                <a:solidFill>
                  <a:schemeClr val="bg1"/>
                </a:solidFill>
                <a:latin typeface="Lato Medium" pitchFamily="34" charset="0"/>
              </a:rPr>
              <a:t>Process</a:t>
            </a:r>
            <a:r>
              <a:rPr lang="it-IT" altLang="it-IT" sz="1056" dirty="0">
                <a:solidFill>
                  <a:schemeClr val="bg1"/>
                </a:solidFill>
                <a:latin typeface="Lato Medium" pitchFamily="34" charset="0"/>
              </a:rPr>
              <a:t> </a:t>
            </a:r>
          </a:p>
        </p:txBody>
      </p:sp>
      <p:sp>
        <p:nvSpPr>
          <p:cNvPr id="70" name="Rettangolo 69">
            <a:extLst>
              <a:ext uri="{FF2B5EF4-FFF2-40B4-BE49-F238E27FC236}">
                <a16:creationId xmlns:a16="http://schemas.microsoft.com/office/drawing/2014/main" xmlns="" id="{926D86DF-F9A7-4C7C-89BC-F0F8E1D7D07B}"/>
              </a:ext>
            </a:extLst>
          </p:cNvPr>
          <p:cNvSpPr/>
          <p:nvPr/>
        </p:nvSpPr>
        <p:spPr>
          <a:xfrm>
            <a:off x="2234588" y="4626739"/>
            <a:ext cx="8751888" cy="24765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r>
              <a:rPr lang="it-IT" altLang="it-IT" sz="1056" dirty="0">
                <a:latin typeface="Lato Medium" pitchFamily="34" charset="0"/>
              </a:rPr>
              <a:t>                                                                                                 </a:t>
            </a:r>
            <a:r>
              <a:rPr lang="it-IT" altLang="it-IT" sz="1056" dirty="0">
                <a:solidFill>
                  <a:schemeClr val="bg1"/>
                </a:solidFill>
                <a:latin typeface="Lato Medium" pitchFamily="34" charset="0"/>
              </a:rPr>
              <a:t>Access Control Management</a:t>
            </a:r>
          </a:p>
        </p:txBody>
      </p:sp>
      <p:sp>
        <p:nvSpPr>
          <p:cNvPr id="71" name="Rettangolo 70">
            <a:extLst>
              <a:ext uri="{FF2B5EF4-FFF2-40B4-BE49-F238E27FC236}">
                <a16:creationId xmlns:a16="http://schemas.microsoft.com/office/drawing/2014/main" xmlns="" id="{E946336F-0B46-4120-AA3A-74C5C0C494EC}"/>
              </a:ext>
            </a:extLst>
          </p:cNvPr>
          <p:cNvSpPr/>
          <p:nvPr/>
        </p:nvSpPr>
        <p:spPr>
          <a:xfrm>
            <a:off x="2660038" y="1570801"/>
            <a:ext cx="3013075" cy="2425700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endParaRPr lang="it-IT" altLang="it-IT" sz="1056" dirty="0">
              <a:latin typeface="Lato Medium" pitchFamily="34" charset="0"/>
            </a:endParaRPr>
          </a:p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endParaRPr lang="it-IT" altLang="it-IT" sz="1056" dirty="0">
              <a:latin typeface="Lato Medium" pitchFamily="34" charset="0"/>
            </a:endParaRPr>
          </a:p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endParaRPr lang="it-IT" altLang="it-IT" sz="1056" dirty="0">
              <a:latin typeface="Lato Medium" pitchFamily="34" charset="0"/>
            </a:endParaRPr>
          </a:p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endParaRPr lang="it-IT" altLang="it-IT" sz="1056" dirty="0">
              <a:latin typeface="Lato Medium" pitchFamily="34" charset="0"/>
            </a:endParaRPr>
          </a:p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endParaRPr lang="it-IT" altLang="it-IT" sz="1056" dirty="0">
              <a:latin typeface="Lato Medium" pitchFamily="34" charset="0"/>
            </a:endParaRPr>
          </a:p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endParaRPr lang="it-IT" altLang="it-IT" sz="1056" dirty="0">
              <a:latin typeface="Lato Medium" pitchFamily="34" charset="0"/>
            </a:endParaRPr>
          </a:p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endParaRPr lang="it-IT" altLang="it-IT" sz="1056" dirty="0">
              <a:latin typeface="Lato Medium" pitchFamily="34" charset="0"/>
            </a:endParaRPr>
          </a:p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endParaRPr lang="it-IT" altLang="it-IT" sz="1056" dirty="0">
              <a:latin typeface="Lato Medium" pitchFamily="34" charset="0"/>
            </a:endParaRPr>
          </a:p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endParaRPr lang="it-IT" altLang="it-IT" sz="1056" dirty="0">
              <a:latin typeface="Lato Medium" pitchFamily="34" charset="0"/>
            </a:endParaRPr>
          </a:p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endParaRPr lang="it-IT" altLang="it-IT" sz="1056" dirty="0">
              <a:latin typeface="Lato Medium" pitchFamily="34" charset="0"/>
            </a:endParaRPr>
          </a:p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endParaRPr lang="it-IT" altLang="it-IT" sz="1056" dirty="0">
              <a:latin typeface="Lato Medium" pitchFamily="34" charset="0"/>
            </a:endParaRPr>
          </a:p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endParaRPr lang="it-IT" altLang="it-IT" sz="1056" dirty="0">
              <a:latin typeface="Lato Medium" pitchFamily="34" charset="0"/>
            </a:endParaRPr>
          </a:p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endParaRPr lang="it-IT" altLang="it-IT" sz="1056" dirty="0">
              <a:latin typeface="Lato Medium" pitchFamily="34" charset="0"/>
            </a:endParaRPr>
          </a:p>
          <a:p>
            <a:pPr marL="0" lvl="2" algn="just">
              <a:lnSpc>
                <a:spcPts val="1267"/>
              </a:lnSpc>
              <a:buClr>
                <a:srgbClr val="000000"/>
              </a:buClr>
              <a:buSzPct val="100000"/>
              <a:tabLst>
                <a:tab pos="361965" algn="l"/>
                <a:tab pos="834531" algn="l"/>
                <a:tab pos="1308773" algn="l"/>
                <a:tab pos="1783014" algn="l"/>
                <a:tab pos="2257256" algn="l"/>
                <a:tab pos="2731497" algn="l"/>
                <a:tab pos="3205739" algn="l"/>
                <a:tab pos="3679980" algn="l"/>
                <a:tab pos="4154222" algn="l"/>
                <a:tab pos="4628463" algn="l"/>
                <a:tab pos="5102705" algn="l"/>
                <a:tab pos="5576946" algn="l"/>
                <a:tab pos="6051188" algn="l"/>
                <a:tab pos="6525429" algn="l"/>
                <a:tab pos="6999671" algn="l"/>
                <a:tab pos="7473912" algn="l"/>
                <a:tab pos="7948154" algn="l"/>
                <a:tab pos="8422395" algn="l"/>
                <a:tab pos="8896637" algn="l"/>
                <a:tab pos="9370878" algn="l"/>
                <a:tab pos="9845120" algn="l"/>
              </a:tabLst>
              <a:defRPr/>
            </a:pPr>
            <a:endParaRPr lang="it-IT" altLang="it-IT" sz="1056" dirty="0">
              <a:latin typeface="Lato Medium" pitchFamily="34" charset="0"/>
            </a:endParaRPr>
          </a:p>
        </p:txBody>
      </p:sp>
      <p:sp>
        <p:nvSpPr>
          <p:cNvPr id="72" name="Rettangolo 1">
            <a:extLst>
              <a:ext uri="{FF2B5EF4-FFF2-40B4-BE49-F238E27FC236}">
                <a16:creationId xmlns:a16="http://schemas.microsoft.com/office/drawing/2014/main" xmlns="" id="{230D431B-41E3-4523-8961-02BDC6874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7701" y="2823339"/>
            <a:ext cx="1417637" cy="50641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Futura Md BT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Futura Md BT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Futura Md BT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Futura Md BT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Futura Md B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9pPr>
          </a:lstStyle>
          <a:p>
            <a:endParaRPr lang="it-IT" altLang="it-IT" dirty="0"/>
          </a:p>
        </p:txBody>
      </p:sp>
      <p:sp>
        <p:nvSpPr>
          <p:cNvPr id="73" name="Rettangolo 2">
            <a:extLst>
              <a:ext uri="{FF2B5EF4-FFF2-40B4-BE49-F238E27FC236}">
                <a16:creationId xmlns:a16="http://schemas.microsoft.com/office/drawing/2014/main" xmlns="" id="{337B0810-2C7C-47CD-BAAC-A6C66A561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8738" y="1381889"/>
            <a:ext cx="8053388" cy="2790825"/>
          </a:xfrm>
          <a:prstGeom prst="rect">
            <a:avLst/>
          </a:prstGeom>
          <a:noFill/>
          <a:ln w="28575" algn="ctr">
            <a:solidFill>
              <a:srgbClr val="253746"/>
            </a:solidFill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Futura Md BT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Futura Md BT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Futura Md BT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Futura Md BT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Futura Md B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9pPr>
          </a:lstStyle>
          <a:p>
            <a:pPr algn="ctr" eaLnBrk="1" hangingPunct="1"/>
            <a:endParaRPr lang="it-IT" altLang="it-IT"/>
          </a:p>
        </p:txBody>
      </p:sp>
      <p:sp>
        <p:nvSpPr>
          <p:cNvPr id="74" name="Rettangolo 3">
            <a:extLst>
              <a:ext uri="{FF2B5EF4-FFF2-40B4-BE49-F238E27FC236}">
                <a16:creationId xmlns:a16="http://schemas.microsoft.com/office/drawing/2014/main" xmlns="" id="{F059EEFB-600F-4941-BBA6-62C9354F9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438" y="1445389"/>
            <a:ext cx="6116638" cy="2641600"/>
          </a:xfrm>
          <a:prstGeom prst="rect">
            <a:avLst/>
          </a:prstGeom>
          <a:noFill/>
          <a:ln w="28575" algn="ctr">
            <a:solidFill>
              <a:srgbClr val="268339"/>
            </a:solidFill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Futura Md BT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Futura Md BT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Futura Md BT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Futura Md BT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Futura Md B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9pPr>
          </a:lstStyle>
          <a:p>
            <a:pPr algn="ctr" eaLnBrk="1" hangingPunct="1"/>
            <a:endParaRPr lang="it-IT" altLang="it-IT"/>
          </a:p>
        </p:txBody>
      </p:sp>
      <p:sp>
        <p:nvSpPr>
          <p:cNvPr id="75" name="Rettangolo 4">
            <a:extLst>
              <a:ext uri="{FF2B5EF4-FFF2-40B4-BE49-F238E27FC236}">
                <a16:creationId xmlns:a16="http://schemas.microsoft.com/office/drawing/2014/main" xmlns="" id="{C73317E0-9C1A-4ADA-B0D9-28F865C2E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338" y="1261239"/>
            <a:ext cx="9078913" cy="3208337"/>
          </a:xfrm>
          <a:prstGeom prst="rect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Futura Md BT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Futura Md BT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Futura Md BT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Futura Md BT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Futura Md B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9pPr>
          </a:lstStyle>
          <a:p>
            <a:pPr algn="ctr" eaLnBrk="1" hangingPunct="1"/>
            <a:endParaRPr lang="it-IT" altLang="it-IT"/>
          </a:p>
        </p:txBody>
      </p:sp>
      <p:cxnSp>
        <p:nvCxnSpPr>
          <p:cNvPr id="76" name="Connettore 2 17">
            <a:extLst>
              <a:ext uri="{FF2B5EF4-FFF2-40B4-BE49-F238E27FC236}">
                <a16:creationId xmlns:a16="http://schemas.microsoft.com/office/drawing/2014/main" xmlns="" id="{D138472B-C1A4-4011-8662-4211A688117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72619" y="3057828"/>
            <a:ext cx="7092950" cy="65088"/>
          </a:xfrm>
          <a:prstGeom prst="straightConnector1">
            <a:avLst/>
          </a:prstGeom>
          <a:noFill/>
          <a:ln w="28575" algn="ctr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Segnaposto numero diapositiva 1">
            <a:extLst>
              <a:ext uri="{FF2B5EF4-FFF2-40B4-BE49-F238E27FC236}">
                <a16:creationId xmlns:a16="http://schemas.microsoft.com/office/drawing/2014/main" xmlns="" id="{4080FB47-5971-4FB2-99D0-107636E7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6418" y="6709481"/>
            <a:ext cx="427888" cy="385410"/>
          </a:xfrm>
        </p:spPr>
        <p:txBody>
          <a:bodyPr/>
          <a:lstStyle/>
          <a:p>
            <a:pPr algn="ctr"/>
            <a:fld id="{B7CB0748-480F-904F-B4A9-09AD1D36971F}" type="slidenum">
              <a:rPr lang="it-IT" smtClean="0"/>
              <a:pPr algn="ctr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88827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AutoShape 7" descr="Risultati immagini per italia milano mappa"/>
          <p:cNvSpPr>
            <a:spLocks noChangeAspect="1" noChangeArrowheads="1"/>
          </p:cNvSpPr>
          <p:nvPr/>
        </p:nvSpPr>
        <p:spPr bwMode="auto">
          <a:xfrm>
            <a:off x="1761332" y="-152400"/>
            <a:ext cx="3222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Futura Md BT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Futura Md BT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Futura Md BT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Futura Md BT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Futura Md B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9460" name="AutoShape 12" descr="Risultati immagini per segnaletica divieto circolazione"/>
          <p:cNvSpPr>
            <a:spLocks noChangeAspect="1" noChangeArrowheads="1"/>
          </p:cNvSpPr>
          <p:nvPr/>
        </p:nvSpPr>
        <p:spPr bwMode="auto">
          <a:xfrm>
            <a:off x="1921669" y="7938"/>
            <a:ext cx="3222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Futura Md BT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Futura Md BT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Futura Md BT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Futura Md BT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Futura Md B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cxnSp>
        <p:nvCxnSpPr>
          <p:cNvPr id="16" name="Connettore 2 7174"/>
          <p:cNvCxnSpPr>
            <a:cxnSpLocks noChangeShapeType="1"/>
          </p:cNvCxnSpPr>
          <p:nvPr/>
        </p:nvCxnSpPr>
        <p:spPr bwMode="auto">
          <a:xfrm>
            <a:off x="2052301" y="1475012"/>
            <a:ext cx="914400" cy="914400"/>
          </a:xfrm>
          <a:prstGeom prst="straightConnector1">
            <a:avLst/>
          </a:prstGeom>
          <a:noFill/>
          <a:ln>
            <a:noFill/>
          </a:ln>
          <a:effectLst>
            <a:prstShdw prst="shdw17" dist="17961" dir="135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12" name="CasellaDiTesto 11"/>
          <p:cNvSpPr txBox="1"/>
          <p:nvPr/>
        </p:nvSpPr>
        <p:spPr>
          <a:xfrm>
            <a:off x="542950" y="1382299"/>
            <a:ext cx="117839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latin typeface="+mn-lt"/>
              </a:rPr>
              <a:t>To think of an Integrated Mobility Ecosystem it is necessary to analyze the processes and </a:t>
            </a:r>
            <a:br>
              <a:rPr lang="en-US" sz="2000" b="0" dirty="0">
                <a:latin typeface="+mn-lt"/>
              </a:rPr>
            </a:br>
            <a:r>
              <a:rPr lang="en-US" sz="2000" b="0" dirty="0">
                <a:latin typeface="+mn-lt"/>
              </a:rPr>
              <a:t>identify the </a:t>
            </a:r>
            <a:r>
              <a:rPr lang="en-US" sz="2000" dirty="0">
                <a:latin typeface="+mn-lt"/>
              </a:rPr>
              <a:t>interacting</a:t>
            </a:r>
            <a:r>
              <a:rPr lang="en-US" sz="2000" b="0" dirty="0">
                <a:latin typeface="+mn-lt"/>
              </a:rPr>
              <a:t> and </a:t>
            </a:r>
            <a:r>
              <a:rPr lang="en-US" sz="2000" dirty="0">
                <a:latin typeface="+mn-lt"/>
              </a:rPr>
              <a:t>cooperating</a:t>
            </a:r>
            <a:r>
              <a:rPr lang="en-US" sz="2000" b="0" dirty="0">
                <a:latin typeface="+mn-lt"/>
              </a:rPr>
              <a:t> ones.</a:t>
            </a:r>
            <a:endParaRPr lang="it-IT" sz="2000" b="0" dirty="0">
              <a:latin typeface="+mn-lt"/>
            </a:endParaRPr>
          </a:p>
          <a:p>
            <a:pPr algn="ctr"/>
            <a:r>
              <a:rPr lang="en-US" sz="2000" b="0" dirty="0">
                <a:latin typeface="+mn-lt"/>
              </a:rPr>
              <a:t>To create efficiency and effectiveness, it is essential to allow access to all information </a:t>
            </a:r>
            <a:br>
              <a:rPr lang="en-US" sz="2000" b="0" dirty="0">
                <a:latin typeface="+mn-lt"/>
              </a:rPr>
            </a:br>
            <a:r>
              <a:rPr lang="en-US" sz="2000" b="0" dirty="0">
                <a:latin typeface="+mn-lt"/>
              </a:rPr>
              <a:t>in a </a:t>
            </a:r>
            <a:r>
              <a:rPr lang="en-US" sz="2000" dirty="0">
                <a:latin typeface="+mn-lt"/>
              </a:rPr>
              <a:t>transparent</a:t>
            </a:r>
            <a:r>
              <a:rPr lang="en-US" sz="2000" b="0" dirty="0">
                <a:latin typeface="+mn-lt"/>
              </a:rPr>
              <a:t> and </a:t>
            </a:r>
            <a:r>
              <a:rPr lang="en-US" sz="2000" dirty="0">
                <a:latin typeface="+mn-lt"/>
              </a:rPr>
              <a:t>transversal</a:t>
            </a:r>
            <a:r>
              <a:rPr lang="en-US" sz="2000" b="0" dirty="0">
                <a:latin typeface="+mn-lt"/>
              </a:rPr>
              <a:t> way.</a:t>
            </a:r>
            <a:endParaRPr lang="it-IT" sz="2000" b="0" dirty="0">
              <a:latin typeface="+mn-lt"/>
            </a:endParaRPr>
          </a:p>
        </p:txBody>
      </p:sp>
      <p:sp>
        <p:nvSpPr>
          <p:cNvPr id="25" name="Text Box 1">
            <a:extLst>
              <a:ext uri="{FF2B5EF4-FFF2-40B4-BE49-F238E27FC236}">
                <a16:creationId xmlns:a16="http://schemas.microsoft.com/office/drawing/2014/main" xmlns="" id="{BF57E282-CDA5-4CD5-9A3E-B97378E21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503" y="332124"/>
            <a:ext cx="10419785" cy="582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4991" tIns="47496" rIns="94991" bIns="47496"/>
          <a:lstStyle/>
          <a:p>
            <a:pPr algn="ctr" eaLnBrk="1" hangingPunct="1">
              <a:buSzPct val="100000"/>
              <a:tabLst>
                <a:tab pos="0" algn="l"/>
                <a:tab pos="472566" algn="l"/>
                <a:tab pos="946808" algn="l"/>
                <a:tab pos="1421049" algn="l"/>
                <a:tab pos="1895291" algn="l"/>
                <a:tab pos="2369532" algn="l"/>
                <a:tab pos="2843774" algn="l"/>
                <a:tab pos="3318015" algn="l"/>
                <a:tab pos="3792257" algn="l"/>
                <a:tab pos="4266498" algn="l"/>
                <a:tab pos="4740740" algn="l"/>
                <a:tab pos="5214981" algn="l"/>
                <a:tab pos="5689223" algn="l"/>
                <a:tab pos="6163464" algn="l"/>
                <a:tab pos="6637706" algn="l"/>
                <a:tab pos="7111947" algn="l"/>
                <a:tab pos="7586189" algn="l"/>
                <a:tab pos="8060430" algn="l"/>
                <a:tab pos="8534672" algn="l"/>
                <a:tab pos="9008913" algn="l"/>
                <a:tab pos="9483155" algn="l"/>
              </a:tabLst>
              <a:defRPr/>
            </a:pPr>
            <a:r>
              <a:rPr lang="en-US" altLang="it-IT" sz="4222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+mj-ea"/>
              </a:rPr>
              <a:t>Digital Transformation: an essential step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xmlns="" id="{12F49AB9-E39D-4BAC-8A35-8B6B0C0C34E3}"/>
              </a:ext>
            </a:extLst>
          </p:cNvPr>
          <p:cNvGrpSpPr/>
          <p:nvPr/>
        </p:nvGrpSpPr>
        <p:grpSpPr>
          <a:xfrm>
            <a:off x="1433221" y="3085208"/>
            <a:ext cx="9615044" cy="3426968"/>
            <a:chOff x="1078175" y="2712188"/>
            <a:chExt cx="9615044" cy="3426968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xmlns="" id="{0324918B-8924-44CE-AC80-2D44EE51567A}"/>
                </a:ext>
              </a:extLst>
            </p:cNvPr>
            <p:cNvGrpSpPr/>
            <p:nvPr/>
          </p:nvGrpSpPr>
          <p:grpSpPr>
            <a:xfrm>
              <a:off x="1078175" y="4157727"/>
              <a:ext cx="9615044" cy="1981429"/>
              <a:chOff x="1620144" y="4012281"/>
              <a:chExt cx="9615044" cy="1981429"/>
            </a:xfrm>
          </p:grpSpPr>
          <p:cxnSp>
            <p:nvCxnSpPr>
              <p:cNvPr id="19467" name="Connettore 2 7174"/>
              <p:cNvCxnSpPr>
                <a:cxnSpLocks noChangeShapeType="1"/>
              </p:cNvCxnSpPr>
              <p:nvPr/>
            </p:nvCxnSpPr>
            <p:spPr bwMode="auto">
              <a:xfrm>
                <a:off x="1837587" y="4372473"/>
                <a:ext cx="914400" cy="914400"/>
              </a:xfrm>
              <a:prstGeom prst="straightConnector1">
                <a:avLst/>
              </a:prstGeom>
              <a:noFill/>
              <a:ln>
                <a:noFill/>
              </a:ln>
              <a:effectLst>
                <a:prstShdw prst="shdw17" dist="17961" dir="13500000">
                  <a:srgbClr val="999999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cxnSp>
          <p:sp>
            <p:nvSpPr>
              <p:cNvPr id="19" name="Cilindro 25"/>
              <p:cNvSpPr>
                <a:spLocks noChangeArrowheads="1"/>
              </p:cNvSpPr>
              <p:nvPr/>
            </p:nvSpPr>
            <p:spPr bwMode="auto">
              <a:xfrm>
                <a:off x="1858143" y="4670260"/>
                <a:ext cx="1423500" cy="587216"/>
              </a:xfrm>
              <a:prstGeom prst="can">
                <a:avLst>
                  <a:gd name="adj" fmla="val 25017"/>
                </a:avLst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13500000">
                  <a:srgbClr val="999999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Futura Md BT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Futura Md BT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Futura Md BT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Futura Md BT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Futura Md BT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9pPr>
              </a:lstStyle>
              <a:p>
                <a:pPr algn="ctr" eaLnBrk="1" hangingPunct="1"/>
                <a:endParaRPr lang="it-IT" altLang="it-IT"/>
              </a:p>
            </p:txBody>
          </p:sp>
          <p:sp>
            <p:nvSpPr>
              <p:cNvPr id="20" name="Cilindro 54"/>
              <p:cNvSpPr>
                <a:spLocks noChangeArrowheads="1"/>
              </p:cNvSpPr>
              <p:nvPr/>
            </p:nvSpPr>
            <p:spPr bwMode="auto">
              <a:xfrm>
                <a:off x="4551363" y="4693211"/>
                <a:ext cx="1414462" cy="587216"/>
              </a:xfrm>
              <a:prstGeom prst="can">
                <a:avLst>
                  <a:gd name="adj" fmla="val 25017"/>
                </a:avLst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13500000">
                  <a:srgbClr val="999999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Futura Md BT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Futura Md BT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Futura Md BT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Futura Md BT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Futura Md BT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9pPr>
              </a:lstStyle>
              <a:p>
                <a:pPr algn="ctr" eaLnBrk="1" hangingPunct="1"/>
                <a:endParaRPr lang="it-IT" altLang="it-IT"/>
              </a:p>
            </p:txBody>
          </p:sp>
          <p:sp>
            <p:nvSpPr>
              <p:cNvPr id="21" name="CasellaDiTesto 55"/>
              <p:cNvSpPr txBox="1">
                <a:spLocks noChangeArrowheads="1"/>
              </p:cNvSpPr>
              <p:nvPr/>
            </p:nvSpPr>
            <p:spPr bwMode="auto">
              <a:xfrm>
                <a:off x="1620144" y="5269515"/>
                <a:ext cx="181407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Futura Md BT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Futura Md BT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Futura Md BT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Futura Md BT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Futura Md BT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9pPr>
              </a:lstStyle>
              <a:p>
                <a:pPr algn="ctr"/>
                <a:r>
                  <a:rPr lang="it-IT" altLang="it-IT" dirty="0" err="1">
                    <a:latin typeface="+mn-lt"/>
                  </a:rPr>
                  <a:t>Transits</a:t>
                </a:r>
                <a:r>
                  <a:rPr lang="it-IT" altLang="it-IT" dirty="0">
                    <a:latin typeface="+mn-lt"/>
                  </a:rPr>
                  <a:t>/</a:t>
                </a:r>
                <a:r>
                  <a:rPr lang="it-IT" altLang="it-IT" dirty="0" err="1">
                    <a:latin typeface="+mn-lt"/>
                  </a:rPr>
                  <a:t>accesses</a:t>
                </a:r>
                <a:r>
                  <a:rPr lang="it-IT" altLang="it-IT" dirty="0">
                    <a:latin typeface="+mn-lt"/>
                  </a:rPr>
                  <a:t/>
                </a:r>
                <a:br>
                  <a:rPr lang="it-IT" altLang="it-IT" dirty="0">
                    <a:latin typeface="+mn-lt"/>
                  </a:rPr>
                </a:br>
                <a:r>
                  <a:rPr lang="it-IT" altLang="it-IT" dirty="0" err="1">
                    <a:latin typeface="+mn-lt"/>
                  </a:rPr>
                  <a:t>controls</a:t>
                </a:r>
                <a:endParaRPr lang="it-IT" altLang="it-IT" dirty="0">
                  <a:latin typeface="+mn-lt"/>
                </a:endParaRPr>
              </a:p>
            </p:txBody>
          </p:sp>
          <p:sp>
            <p:nvSpPr>
              <p:cNvPr id="22" name="Cilindro 57"/>
              <p:cNvSpPr>
                <a:spLocks noChangeArrowheads="1"/>
              </p:cNvSpPr>
              <p:nvPr/>
            </p:nvSpPr>
            <p:spPr bwMode="auto">
              <a:xfrm>
                <a:off x="9800613" y="4670260"/>
                <a:ext cx="1279525" cy="587216"/>
              </a:xfrm>
              <a:prstGeom prst="can">
                <a:avLst>
                  <a:gd name="adj" fmla="val 24991"/>
                </a:avLst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13500000">
                  <a:srgbClr val="999999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Futura Md BT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Futura Md BT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Futura Md BT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Futura Md BT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Futura Md BT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9pPr>
              </a:lstStyle>
              <a:p>
                <a:pPr algn="ctr" eaLnBrk="1" hangingPunct="1"/>
                <a:endParaRPr lang="it-IT" altLang="it-IT"/>
              </a:p>
            </p:txBody>
          </p:sp>
          <p:sp>
            <p:nvSpPr>
              <p:cNvPr id="23" name="CasellaDiTesto 58"/>
              <p:cNvSpPr txBox="1">
                <a:spLocks noChangeArrowheads="1"/>
              </p:cNvSpPr>
              <p:nvPr/>
            </p:nvSpPr>
            <p:spPr bwMode="auto">
              <a:xfrm>
                <a:off x="4425398" y="5363299"/>
                <a:ext cx="151609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Futura Md BT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Futura Md BT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Futura Md BT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Futura Md BT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Futura Md BT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9pPr>
              </a:lstStyle>
              <a:p>
                <a:pPr algn="ctr"/>
                <a:r>
                  <a:rPr lang="it-IT" altLang="it-IT" dirty="0" err="1">
                    <a:latin typeface="+mn-lt"/>
                  </a:rPr>
                  <a:t>Permissions</a:t>
                </a:r>
                <a:endParaRPr lang="it-IT" altLang="it-IT" dirty="0">
                  <a:latin typeface="+mn-lt"/>
                </a:endParaRPr>
              </a:p>
            </p:txBody>
          </p:sp>
          <p:sp>
            <p:nvSpPr>
              <p:cNvPr id="24" name="CasellaDiTesto 58"/>
              <p:cNvSpPr txBox="1">
                <a:spLocks noChangeArrowheads="1"/>
              </p:cNvSpPr>
              <p:nvPr/>
            </p:nvSpPr>
            <p:spPr bwMode="auto">
              <a:xfrm>
                <a:off x="9719091" y="5319722"/>
                <a:ext cx="151609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Futura Md BT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Futura Md BT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Futura Md BT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Futura Md BT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Futura Md BT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9pPr>
              </a:lstStyle>
              <a:p>
                <a:pPr algn="ctr"/>
                <a:r>
                  <a:rPr lang="it-IT" altLang="it-IT" dirty="0">
                    <a:latin typeface="+mn-lt"/>
                  </a:rPr>
                  <a:t>Payments</a:t>
                </a:r>
              </a:p>
            </p:txBody>
          </p:sp>
          <p:sp>
            <p:nvSpPr>
              <p:cNvPr id="27" name="Cilindro 54"/>
              <p:cNvSpPr>
                <a:spLocks noChangeArrowheads="1"/>
              </p:cNvSpPr>
              <p:nvPr/>
            </p:nvSpPr>
            <p:spPr bwMode="auto">
              <a:xfrm>
                <a:off x="7163504" y="4670260"/>
                <a:ext cx="1414462" cy="587216"/>
              </a:xfrm>
              <a:prstGeom prst="can">
                <a:avLst>
                  <a:gd name="adj" fmla="val 25017"/>
                </a:avLst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13500000">
                  <a:srgbClr val="999999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Futura Md BT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Futura Md BT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Futura Md BT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Futura Md BT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Futura Md BT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9pPr>
              </a:lstStyle>
              <a:p>
                <a:pPr algn="ctr" eaLnBrk="1" hangingPunct="1"/>
                <a:endParaRPr lang="it-IT" altLang="it-IT"/>
              </a:p>
            </p:txBody>
          </p:sp>
          <p:sp>
            <p:nvSpPr>
              <p:cNvPr id="28" name="CasellaDiTesto 58"/>
              <p:cNvSpPr txBox="1">
                <a:spLocks noChangeArrowheads="1"/>
              </p:cNvSpPr>
              <p:nvPr/>
            </p:nvSpPr>
            <p:spPr bwMode="auto">
              <a:xfrm>
                <a:off x="7118341" y="5347379"/>
                <a:ext cx="1516097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Futura Md BT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Futura Md BT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Futura Md BT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Futura Md BT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Futura Md BT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9pPr>
              </a:lstStyle>
              <a:p>
                <a:pPr algn="ctr"/>
                <a:r>
                  <a:rPr lang="it-IT" altLang="it-IT" dirty="0">
                    <a:latin typeface="+mn-lt"/>
                  </a:rPr>
                  <a:t>Backoffice</a:t>
                </a:r>
              </a:p>
              <a:p>
                <a:pPr algn="ctr"/>
                <a:r>
                  <a:rPr lang="it-IT" altLang="it-IT" dirty="0">
                    <a:latin typeface="+mn-lt"/>
                  </a:rPr>
                  <a:t>&amp; Operations</a:t>
                </a:r>
              </a:p>
            </p:txBody>
          </p:sp>
          <p:cxnSp>
            <p:nvCxnSpPr>
              <p:cNvPr id="4" name="Connettore 2 3"/>
              <p:cNvCxnSpPr>
                <a:cxnSpLocks/>
                <a:stCxn id="19" idx="1"/>
              </p:cNvCxnSpPr>
              <p:nvPr/>
            </p:nvCxnSpPr>
            <p:spPr bwMode="auto">
              <a:xfrm flipV="1">
                <a:off x="2569893" y="4012281"/>
                <a:ext cx="4118793" cy="657979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prstShdw prst="shdw18" dist="17961" dir="13500000">
                  <a:srgbClr val="FFFF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  <p:cxnSp>
            <p:nvCxnSpPr>
              <p:cNvPr id="8" name="Connettore 2 7"/>
              <p:cNvCxnSpPr>
                <a:cxnSpLocks/>
                <a:stCxn id="27" idx="1"/>
              </p:cNvCxnSpPr>
              <p:nvPr/>
            </p:nvCxnSpPr>
            <p:spPr bwMode="auto">
              <a:xfrm flipH="1" flipV="1">
                <a:off x="6688686" y="4012281"/>
                <a:ext cx="1182049" cy="657979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8" dist="17961" dir="13500000">
                  <a:srgbClr val="FFFF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15785" y="2712188"/>
              <a:ext cx="647151" cy="647151"/>
            </a:xfrm>
            <a:prstGeom prst="rect">
              <a:avLst/>
            </a:prstGeom>
          </p:spPr>
        </p:pic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xmlns="" id="{51A0EFDA-2201-406B-BBD8-17137A01FF00}"/>
                </a:ext>
              </a:extLst>
            </p:cNvPr>
            <p:cNvGrpSpPr/>
            <p:nvPr/>
          </p:nvGrpSpPr>
          <p:grpSpPr>
            <a:xfrm>
              <a:off x="3613809" y="3330397"/>
              <a:ext cx="5544941" cy="827330"/>
              <a:chOff x="3608509" y="3330397"/>
              <a:chExt cx="6043044" cy="827330"/>
            </a:xfrm>
          </p:grpSpPr>
          <p:sp>
            <p:nvSpPr>
              <p:cNvPr id="34" name="Rettangolo 5">
                <a:extLst>
                  <a:ext uri="{FF2B5EF4-FFF2-40B4-BE49-F238E27FC236}">
                    <a16:creationId xmlns:a16="http://schemas.microsoft.com/office/drawing/2014/main" xmlns="" id="{822DD659-BCA5-498D-A5E0-03CE0C3F8F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08509" y="3330397"/>
                <a:ext cx="6043044" cy="827330"/>
              </a:xfrm>
              <a:custGeom>
                <a:avLst/>
                <a:gdLst>
                  <a:gd name="connsiteX0" fmla="*/ 0 w 1085849"/>
                  <a:gd name="connsiteY0" fmla="*/ 0 h 409761"/>
                  <a:gd name="connsiteX1" fmla="*/ 1085849 w 1085849"/>
                  <a:gd name="connsiteY1" fmla="*/ 0 h 409761"/>
                  <a:gd name="connsiteX2" fmla="*/ 1085849 w 1085849"/>
                  <a:gd name="connsiteY2" fmla="*/ 409761 h 409761"/>
                  <a:gd name="connsiteX3" fmla="*/ 0 w 1085849"/>
                  <a:gd name="connsiteY3" fmla="*/ 409761 h 409761"/>
                  <a:gd name="connsiteX4" fmla="*/ 0 w 1085849"/>
                  <a:gd name="connsiteY4" fmla="*/ 0 h 409761"/>
                  <a:gd name="connsiteX0" fmla="*/ 0 w 1085849"/>
                  <a:gd name="connsiteY0" fmla="*/ 0 h 409761"/>
                  <a:gd name="connsiteX1" fmla="*/ 161925 w 1085849"/>
                  <a:gd name="connsiteY1" fmla="*/ 3361 h 409761"/>
                  <a:gd name="connsiteX2" fmla="*/ 1085849 w 1085849"/>
                  <a:gd name="connsiteY2" fmla="*/ 0 h 409761"/>
                  <a:gd name="connsiteX3" fmla="*/ 1085849 w 1085849"/>
                  <a:gd name="connsiteY3" fmla="*/ 409761 h 409761"/>
                  <a:gd name="connsiteX4" fmla="*/ 0 w 1085849"/>
                  <a:gd name="connsiteY4" fmla="*/ 409761 h 409761"/>
                  <a:gd name="connsiteX5" fmla="*/ 0 w 1085849"/>
                  <a:gd name="connsiteY5" fmla="*/ 0 h 409761"/>
                  <a:gd name="connsiteX0" fmla="*/ 3175 w 1089024"/>
                  <a:gd name="connsiteY0" fmla="*/ 0 h 409761"/>
                  <a:gd name="connsiteX1" fmla="*/ 165100 w 1089024"/>
                  <a:gd name="connsiteY1" fmla="*/ 3361 h 409761"/>
                  <a:gd name="connsiteX2" fmla="*/ 1089024 w 1089024"/>
                  <a:gd name="connsiteY2" fmla="*/ 0 h 409761"/>
                  <a:gd name="connsiteX3" fmla="*/ 1089024 w 1089024"/>
                  <a:gd name="connsiteY3" fmla="*/ 409761 h 409761"/>
                  <a:gd name="connsiteX4" fmla="*/ 3175 w 1089024"/>
                  <a:gd name="connsiteY4" fmla="*/ 409761 h 409761"/>
                  <a:gd name="connsiteX5" fmla="*/ 0 w 1089024"/>
                  <a:gd name="connsiteY5" fmla="*/ 130361 h 409761"/>
                  <a:gd name="connsiteX6" fmla="*/ 3175 w 1089024"/>
                  <a:gd name="connsiteY6" fmla="*/ 0 h 409761"/>
                  <a:gd name="connsiteX0" fmla="*/ 3175 w 1089024"/>
                  <a:gd name="connsiteY0" fmla="*/ 0 h 409761"/>
                  <a:gd name="connsiteX1" fmla="*/ 165100 w 1089024"/>
                  <a:gd name="connsiteY1" fmla="*/ 3361 h 409761"/>
                  <a:gd name="connsiteX2" fmla="*/ 1089024 w 1089024"/>
                  <a:gd name="connsiteY2" fmla="*/ 0 h 409761"/>
                  <a:gd name="connsiteX3" fmla="*/ 1089024 w 1089024"/>
                  <a:gd name="connsiteY3" fmla="*/ 409761 h 409761"/>
                  <a:gd name="connsiteX4" fmla="*/ 927100 w 1089024"/>
                  <a:gd name="connsiteY4" fmla="*/ 409761 h 409761"/>
                  <a:gd name="connsiteX5" fmla="*/ 3175 w 1089024"/>
                  <a:gd name="connsiteY5" fmla="*/ 409761 h 409761"/>
                  <a:gd name="connsiteX6" fmla="*/ 0 w 1089024"/>
                  <a:gd name="connsiteY6" fmla="*/ 130361 h 409761"/>
                  <a:gd name="connsiteX7" fmla="*/ 3175 w 1089024"/>
                  <a:gd name="connsiteY7" fmla="*/ 0 h 409761"/>
                  <a:gd name="connsiteX0" fmla="*/ 3175 w 1089024"/>
                  <a:gd name="connsiteY0" fmla="*/ 0 h 409761"/>
                  <a:gd name="connsiteX1" fmla="*/ 165100 w 1089024"/>
                  <a:gd name="connsiteY1" fmla="*/ 3361 h 409761"/>
                  <a:gd name="connsiteX2" fmla="*/ 1089024 w 1089024"/>
                  <a:gd name="connsiteY2" fmla="*/ 0 h 409761"/>
                  <a:gd name="connsiteX3" fmla="*/ 1085850 w 1089024"/>
                  <a:gd name="connsiteY3" fmla="*/ 324036 h 409761"/>
                  <a:gd name="connsiteX4" fmla="*/ 1089024 w 1089024"/>
                  <a:gd name="connsiteY4" fmla="*/ 409761 h 409761"/>
                  <a:gd name="connsiteX5" fmla="*/ 927100 w 1089024"/>
                  <a:gd name="connsiteY5" fmla="*/ 409761 h 409761"/>
                  <a:gd name="connsiteX6" fmla="*/ 3175 w 1089024"/>
                  <a:gd name="connsiteY6" fmla="*/ 409761 h 409761"/>
                  <a:gd name="connsiteX7" fmla="*/ 0 w 1089024"/>
                  <a:gd name="connsiteY7" fmla="*/ 130361 h 409761"/>
                  <a:gd name="connsiteX8" fmla="*/ 3175 w 1089024"/>
                  <a:gd name="connsiteY8" fmla="*/ 0 h 409761"/>
                  <a:gd name="connsiteX0" fmla="*/ 3175 w 1089024"/>
                  <a:gd name="connsiteY0" fmla="*/ 0 h 409761"/>
                  <a:gd name="connsiteX1" fmla="*/ 226917 w 1089024"/>
                  <a:gd name="connsiteY1" fmla="*/ 1007 h 409761"/>
                  <a:gd name="connsiteX2" fmla="*/ 1089024 w 1089024"/>
                  <a:gd name="connsiteY2" fmla="*/ 0 h 409761"/>
                  <a:gd name="connsiteX3" fmla="*/ 1085850 w 1089024"/>
                  <a:gd name="connsiteY3" fmla="*/ 324036 h 409761"/>
                  <a:gd name="connsiteX4" fmla="*/ 1089024 w 1089024"/>
                  <a:gd name="connsiteY4" fmla="*/ 409761 h 409761"/>
                  <a:gd name="connsiteX5" fmla="*/ 927100 w 1089024"/>
                  <a:gd name="connsiteY5" fmla="*/ 409761 h 409761"/>
                  <a:gd name="connsiteX6" fmla="*/ 3175 w 1089024"/>
                  <a:gd name="connsiteY6" fmla="*/ 409761 h 409761"/>
                  <a:gd name="connsiteX7" fmla="*/ 0 w 1089024"/>
                  <a:gd name="connsiteY7" fmla="*/ 130361 h 409761"/>
                  <a:gd name="connsiteX8" fmla="*/ 3175 w 1089024"/>
                  <a:gd name="connsiteY8" fmla="*/ 0 h 409761"/>
                  <a:gd name="connsiteX0" fmla="*/ 81182 w 1089024"/>
                  <a:gd name="connsiteY0" fmla="*/ 62378 h 409761"/>
                  <a:gd name="connsiteX1" fmla="*/ 226917 w 1089024"/>
                  <a:gd name="connsiteY1" fmla="*/ 1007 h 409761"/>
                  <a:gd name="connsiteX2" fmla="*/ 1089024 w 1089024"/>
                  <a:gd name="connsiteY2" fmla="*/ 0 h 409761"/>
                  <a:gd name="connsiteX3" fmla="*/ 1085850 w 1089024"/>
                  <a:gd name="connsiteY3" fmla="*/ 324036 h 409761"/>
                  <a:gd name="connsiteX4" fmla="*/ 1089024 w 1089024"/>
                  <a:gd name="connsiteY4" fmla="*/ 409761 h 409761"/>
                  <a:gd name="connsiteX5" fmla="*/ 927100 w 1089024"/>
                  <a:gd name="connsiteY5" fmla="*/ 409761 h 409761"/>
                  <a:gd name="connsiteX6" fmla="*/ 3175 w 1089024"/>
                  <a:gd name="connsiteY6" fmla="*/ 409761 h 409761"/>
                  <a:gd name="connsiteX7" fmla="*/ 0 w 1089024"/>
                  <a:gd name="connsiteY7" fmla="*/ 130361 h 409761"/>
                  <a:gd name="connsiteX8" fmla="*/ 81182 w 1089024"/>
                  <a:gd name="connsiteY8" fmla="*/ 62378 h 409761"/>
                  <a:gd name="connsiteX0" fmla="*/ 126809 w 1089024"/>
                  <a:gd name="connsiteY0" fmla="*/ 24716 h 409761"/>
                  <a:gd name="connsiteX1" fmla="*/ 226917 w 1089024"/>
                  <a:gd name="connsiteY1" fmla="*/ 1007 h 409761"/>
                  <a:gd name="connsiteX2" fmla="*/ 1089024 w 1089024"/>
                  <a:gd name="connsiteY2" fmla="*/ 0 h 409761"/>
                  <a:gd name="connsiteX3" fmla="*/ 1085850 w 1089024"/>
                  <a:gd name="connsiteY3" fmla="*/ 324036 h 409761"/>
                  <a:gd name="connsiteX4" fmla="*/ 1089024 w 1089024"/>
                  <a:gd name="connsiteY4" fmla="*/ 409761 h 409761"/>
                  <a:gd name="connsiteX5" fmla="*/ 927100 w 1089024"/>
                  <a:gd name="connsiteY5" fmla="*/ 409761 h 409761"/>
                  <a:gd name="connsiteX6" fmla="*/ 3175 w 1089024"/>
                  <a:gd name="connsiteY6" fmla="*/ 409761 h 409761"/>
                  <a:gd name="connsiteX7" fmla="*/ 0 w 1089024"/>
                  <a:gd name="connsiteY7" fmla="*/ 130361 h 409761"/>
                  <a:gd name="connsiteX8" fmla="*/ 126809 w 1089024"/>
                  <a:gd name="connsiteY8" fmla="*/ 24716 h 409761"/>
                  <a:gd name="connsiteX0" fmla="*/ 126809 w 1089024"/>
                  <a:gd name="connsiteY0" fmla="*/ 24716 h 409761"/>
                  <a:gd name="connsiteX1" fmla="*/ 226917 w 1089024"/>
                  <a:gd name="connsiteY1" fmla="*/ 1007 h 409761"/>
                  <a:gd name="connsiteX2" fmla="*/ 1089024 w 1089024"/>
                  <a:gd name="connsiteY2" fmla="*/ 0 h 409761"/>
                  <a:gd name="connsiteX3" fmla="*/ 1085850 w 1089024"/>
                  <a:gd name="connsiteY3" fmla="*/ 324036 h 409761"/>
                  <a:gd name="connsiteX4" fmla="*/ 1089024 w 1089024"/>
                  <a:gd name="connsiteY4" fmla="*/ 409761 h 409761"/>
                  <a:gd name="connsiteX5" fmla="*/ 927100 w 1089024"/>
                  <a:gd name="connsiteY5" fmla="*/ 409761 h 409761"/>
                  <a:gd name="connsiteX6" fmla="*/ 3175 w 1089024"/>
                  <a:gd name="connsiteY6" fmla="*/ 409761 h 409761"/>
                  <a:gd name="connsiteX7" fmla="*/ 0 w 1089024"/>
                  <a:gd name="connsiteY7" fmla="*/ 130361 h 409761"/>
                  <a:gd name="connsiteX8" fmla="*/ 126809 w 1089024"/>
                  <a:gd name="connsiteY8" fmla="*/ 24716 h 409761"/>
                  <a:gd name="connsiteX0" fmla="*/ 126809 w 1089024"/>
                  <a:gd name="connsiteY0" fmla="*/ 24716 h 409761"/>
                  <a:gd name="connsiteX1" fmla="*/ 226917 w 1089024"/>
                  <a:gd name="connsiteY1" fmla="*/ 1007 h 409761"/>
                  <a:gd name="connsiteX2" fmla="*/ 1089024 w 1089024"/>
                  <a:gd name="connsiteY2" fmla="*/ 0 h 409761"/>
                  <a:gd name="connsiteX3" fmla="*/ 1085850 w 1089024"/>
                  <a:gd name="connsiteY3" fmla="*/ 324036 h 409761"/>
                  <a:gd name="connsiteX4" fmla="*/ 1089024 w 1089024"/>
                  <a:gd name="connsiteY4" fmla="*/ 409761 h 409761"/>
                  <a:gd name="connsiteX5" fmla="*/ 927100 w 1089024"/>
                  <a:gd name="connsiteY5" fmla="*/ 409761 h 409761"/>
                  <a:gd name="connsiteX6" fmla="*/ 3175 w 1089024"/>
                  <a:gd name="connsiteY6" fmla="*/ 409761 h 409761"/>
                  <a:gd name="connsiteX7" fmla="*/ 0 w 1089024"/>
                  <a:gd name="connsiteY7" fmla="*/ 130361 h 409761"/>
                  <a:gd name="connsiteX8" fmla="*/ 126809 w 1089024"/>
                  <a:gd name="connsiteY8" fmla="*/ 24716 h 409761"/>
                  <a:gd name="connsiteX0" fmla="*/ 126809 w 1089024"/>
                  <a:gd name="connsiteY0" fmla="*/ 24716 h 409761"/>
                  <a:gd name="connsiteX1" fmla="*/ 226917 w 1089024"/>
                  <a:gd name="connsiteY1" fmla="*/ 1007 h 409761"/>
                  <a:gd name="connsiteX2" fmla="*/ 1089024 w 1089024"/>
                  <a:gd name="connsiteY2" fmla="*/ 0 h 409761"/>
                  <a:gd name="connsiteX3" fmla="*/ 1085850 w 1089024"/>
                  <a:gd name="connsiteY3" fmla="*/ 324036 h 409761"/>
                  <a:gd name="connsiteX4" fmla="*/ 1089024 w 1089024"/>
                  <a:gd name="connsiteY4" fmla="*/ 409761 h 409761"/>
                  <a:gd name="connsiteX5" fmla="*/ 927100 w 1089024"/>
                  <a:gd name="connsiteY5" fmla="*/ 409761 h 409761"/>
                  <a:gd name="connsiteX6" fmla="*/ 3175 w 1089024"/>
                  <a:gd name="connsiteY6" fmla="*/ 409761 h 409761"/>
                  <a:gd name="connsiteX7" fmla="*/ 0 w 1089024"/>
                  <a:gd name="connsiteY7" fmla="*/ 130361 h 409761"/>
                  <a:gd name="connsiteX8" fmla="*/ 126809 w 1089024"/>
                  <a:gd name="connsiteY8" fmla="*/ 24716 h 409761"/>
                  <a:gd name="connsiteX0" fmla="*/ 126809 w 1089024"/>
                  <a:gd name="connsiteY0" fmla="*/ 24716 h 409761"/>
                  <a:gd name="connsiteX1" fmla="*/ 226917 w 1089024"/>
                  <a:gd name="connsiteY1" fmla="*/ 1007 h 409761"/>
                  <a:gd name="connsiteX2" fmla="*/ 1089024 w 1089024"/>
                  <a:gd name="connsiteY2" fmla="*/ 0 h 409761"/>
                  <a:gd name="connsiteX3" fmla="*/ 1085850 w 1089024"/>
                  <a:gd name="connsiteY3" fmla="*/ 324036 h 409761"/>
                  <a:gd name="connsiteX4" fmla="*/ 1089024 w 1089024"/>
                  <a:gd name="connsiteY4" fmla="*/ 409761 h 409761"/>
                  <a:gd name="connsiteX5" fmla="*/ 927100 w 1089024"/>
                  <a:gd name="connsiteY5" fmla="*/ 409761 h 409761"/>
                  <a:gd name="connsiteX6" fmla="*/ 3175 w 1089024"/>
                  <a:gd name="connsiteY6" fmla="*/ 409761 h 409761"/>
                  <a:gd name="connsiteX7" fmla="*/ 0 w 1089024"/>
                  <a:gd name="connsiteY7" fmla="*/ 130361 h 409761"/>
                  <a:gd name="connsiteX8" fmla="*/ 126809 w 1089024"/>
                  <a:gd name="connsiteY8" fmla="*/ 24716 h 409761"/>
                  <a:gd name="connsiteX0" fmla="*/ 126809 w 1089024"/>
                  <a:gd name="connsiteY0" fmla="*/ 24716 h 409761"/>
                  <a:gd name="connsiteX1" fmla="*/ 226917 w 1089024"/>
                  <a:gd name="connsiteY1" fmla="*/ 1007 h 409761"/>
                  <a:gd name="connsiteX2" fmla="*/ 1089024 w 1089024"/>
                  <a:gd name="connsiteY2" fmla="*/ 0 h 409761"/>
                  <a:gd name="connsiteX3" fmla="*/ 1085850 w 1089024"/>
                  <a:gd name="connsiteY3" fmla="*/ 324036 h 409761"/>
                  <a:gd name="connsiteX4" fmla="*/ 1089024 w 1089024"/>
                  <a:gd name="connsiteY4" fmla="*/ 409761 h 409761"/>
                  <a:gd name="connsiteX5" fmla="*/ 927100 w 1089024"/>
                  <a:gd name="connsiteY5" fmla="*/ 409761 h 409761"/>
                  <a:gd name="connsiteX6" fmla="*/ 3175 w 1089024"/>
                  <a:gd name="connsiteY6" fmla="*/ 409761 h 409761"/>
                  <a:gd name="connsiteX7" fmla="*/ 0 w 1089024"/>
                  <a:gd name="connsiteY7" fmla="*/ 130361 h 409761"/>
                  <a:gd name="connsiteX8" fmla="*/ 126809 w 1089024"/>
                  <a:gd name="connsiteY8" fmla="*/ 24716 h 409761"/>
                  <a:gd name="connsiteX0" fmla="*/ 126809 w 1089024"/>
                  <a:gd name="connsiteY0" fmla="*/ 24716 h 409761"/>
                  <a:gd name="connsiteX1" fmla="*/ 226917 w 1089024"/>
                  <a:gd name="connsiteY1" fmla="*/ 1007 h 409761"/>
                  <a:gd name="connsiteX2" fmla="*/ 1089024 w 1089024"/>
                  <a:gd name="connsiteY2" fmla="*/ 0 h 409761"/>
                  <a:gd name="connsiteX3" fmla="*/ 1085850 w 1089024"/>
                  <a:gd name="connsiteY3" fmla="*/ 324036 h 409761"/>
                  <a:gd name="connsiteX4" fmla="*/ 1089024 w 1089024"/>
                  <a:gd name="connsiteY4" fmla="*/ 409761 h 409761"/>
                  <a:gd name="connsiteX5" fmla="*/ 927100 w 1089024"/>
                  <a:gd name="connsiteY5" fmla="*/ 409761 h 409761"/>
                  <a:gd name="connsiteX6" fmla="*/ 3175 w 1089024"/>
                  <a:gd name="connsiteY6" fmla="*/ 409761 h 409761"/>
                  <a:gd name="connsiteX7" fmla="*/ 0 w 1089024"/>
                  <a:gd name="connsiteY7" fmla="*/ 112707 h 409761"/>
                  <a:gd name="connsiteX8" fmla="*/ 126809 w 1089024"/>
                  <a:gd name="connsiteY8" fmla="*/ 24716 h 409761"/>
                  <a:gd name="connsiteX0" fmla="*/ 126809 w 1089024"/>
                  <a:gd name="connsiteY0" fmla="*/ 24716 h 409761"/>
                  <a:gd name="connsiteX1" fmla="*/ 226917 w 1089024"/>
                  <a:gd name="connsiteY1" fmla="*/ 1007 h 409761"/>
                  <a:gd name="connsiteX2" fmla="*/ 1089024 w 1089024"/>
                  <a:gd name="connsiteY2" fmla="*/ 0 h 409761"/>
                  <a:gd name="connsiteX3" fmla="*/ 1085850 w 1089024"/>
                  <a:gd name="connsiteY3" fmla="*/ 324036 h 409761"/>
                  <a:gd name="connsiteX4" fmla="*/ 1089024 w 1089024"/>
                  <a:gd name="connsiteY4" fmla="*/ 409761 h 409761"/>
                  <a:gd name="connsiteX5" fmla="*/ 927100 w 1089024"/>
                  <a:gd name="connsiteY5" fmla="*/ 409761 h 409761"/>
                  <a:gd name="connsiteX6" fmla="*/ 3175 w 1089024"/>
                  <a:gd name="connsiteY6" fmla="*/ 409761 h 409761"/>
                  <a:gd name="connsiteX7" fmla="*/ 0 w 1089024"/>
                  <a:gd name="connsiteY7" fmla="*/ 112707 h 409761"/>
                  <a:gd name="connsiteX8" fmla="*/ 126809 w 1089024"/>
                  <a:gd name="connsiteY8" fmla="*/ 24716 h 409761"/>
                  <a:gd name="connsiteX0" fmla="*/ 126810 w 1089025"/>
                  <a:gd name="connsiteY0" fmla="*/ 24716 h 409761"/>
                  <a:gd name="connsiteX1" fmla="*/ 226918 w 1089025"/>
                  <a:gd name="connsiteY1" fmla="*/ 1007 h 409761"/>
                  <a:gd name="connsiteX2" fmla="*/ 1089025 w 1089025"/>
                  <a:gd name="connsiteY2" fmla="*/ 0 h 409761"/>
                  <a:gd name="connsiteX3" fmla="*/ 1085851 w 1089025"/>
                  <a:gd name="connsiteY3" fmla="*/ 324036 h 409761"/>
                  <a:gd name="connsiteX4" fmla="*/ 1089025 w 1089025"/>
                  <a:gd name="connsiteY4" fmla="*/ 409761 h 409761"/>
                  <a:gd name="connsiteX5" fmla="*/ 927101 w 1089025"/>
                  <a:gd name="connsiteY5" fmla="*/ 409761 h 409761"/>
                  <a:gd name="connsiteX6" fmla="*/ 3176 w 1089025"/>
                  <a:gd name="connsiteY6" fmla="*/ 409761 h 409761"/>
                  <a:gd name="connsiteX7" fmla="*/ 1 w 1089025"/>
                  <a:gd name="connsiteY7" fmla="*/ 112707 h 409761"/>
                  <a:gd name="connsiteX8" fmla="*/ 126810 w 1089025"/>
                  <a:gd name="connsiteY8" fmla="*/ 24716 h 409761"/>
                  <a:gd name="connsiteX0" fmla="*/ 126856 w 1089071"/>
                  <a:gd name="connsiteY0" fmla="*/ 24716 h 410938"/>
                  <a:gd name="connsiteX1" fmla="*/ 226964 w 1089071"/>
                  <a:gd name="connsiteY1" fmla="*/ 1007 h 410938"/>
                  <a:gd name="connsiteX2" fmla="*/ 1089071 w 1089071"/>
                  <a:gd name="connsiteY2" fmla="*/ 0 h 410938"/>
                  <a:gd name="connsiteX3" fmla="*/ 1085897 w 1089071"/>
                  <a:gd name="connsiteY3" fmla="*/ 324036 h 410938"/>
                  <a:gd name="connsiteX4" fmla="*/ 1089071 w 1089071"/>
                  <a:gd name="connsiteY4" fmla="*/ 409761 h 410938"/>
                  <a:gd name="connsiteX5" fmla="*/ 927147 w 1089071"/>
                  <a:gd name="connsiteY5" fmla="*/ 409761 h 410938"/>
                  <a:gd name="connsiteX6" fmla="*/ 278 w 1089071"/>
                  <a:gd name="connsiteY6" fmla="*/ 410938 h 410938"/>
                  <a:gd name="connsiteX7" fmla="*/ 47 w 1089071"/>
                  <a:gd name="connsiteY7" fmla="*/ 112707 h 410938"/>
                  <a:gd name="connsiteX8" fmla="*/ 126856 w 1089071"/>
                  <a:gd name="connsiteY8" fmla="*/ 24716 h 410938"/>
                  <a:gd name="connsiteX0" fmla="*/ 126811 w 1089026"/>
                  <a:gd name="connsiteY0" fmla="*/ 24716 h 410942"/>
                  <a:gd name="connsiteX1" fmla="*/ 226919 w 1089026"/>
                  <a:gd name="connsiteY1" fmla="*/ 1007 h 410942"/>
                  <a:gd name="connsiteX2" fmla="*/ 1089026 w 1089026"/>
                  <a:gd name="connsiteY2" fmla="*/ 0 h 410942"/>
                  <a:gd name="connsiteX3" fmla="*/ 1085852 w 1089026"/>
                  <a:gd name="connsiteY3" fmla="*/ 324036 h 410942"/>
                  <a:gd name="connsiteX4" fmla="*/ 1089026 w 1089026"/>
                  <a:gd name="connsiteY4" fmla="*/ 409761 h 410942"/>
                  <a:gd name="connsiteX5" fmla="*/ 927102 w 1089026"/>
                  <a:gd name="connsiteY5" fmla="*/ 409761 h 410942"/>
                  <a:gd name="connsiteX6" fmla="*/ 233 w 1089026"/>
                  <a:gd name="connsiteY6" fmla="*/ 410938 h 410942"/>
                  <a:gd name="connsiteX7" fmla="*/ 2 w 1089026"/>
                  <a:gd name="connsiteY7" fmla="*/ 112707 h 410942"/>
                  <a:gd name="connsiteX8" fmla="*/ 126811 w 1089026"/>
                  <a:gd name="connsiteY8" fmla="*/ 24716 h 410942"/>
                  <a:gd name="connsiteX0" fmla="*/ 126811 w 1089026"/>
                  <a:gd name="connsiteY0" fmla="*/ 24716 h 410942"/>
                  <a:gd name="connsiteX1" fmla="*/ 226919 w 1089026"/>
                  <a:gd name="connsiteY1" fmla="*/ 1007 h 410942"/>
                  <a:gd name="connsiteX2" fmla="*/ 1089026 w 1089026"/>
                  <a:gd name="connsiteY2" fmla="*/ 0 h 410942"/>
                  <a:gd name="connsiteX3" fmla="*/ 1085852 w 1089026"/>
                  <a:gd name="connsiteY3" fmla="*/ 324036 h 410942"/>
                  <a:gd name="connsiteX4" fmla="*/ 1089026 w 1089026"/>
                  <a:gd name="connsiteY4" fmla="*/ 409761 h 410942"/>
                  <a:gd name="connsiteX5" fmla="*/ 804940 w 1089026"/>
                  <a:gd name="connsiteY5" fmla="*/ 410938 h 410942"/>
                  <a:gd name="connsiteX6" fmla="*/ 233 w 1089026"/>
                  <a:gd name="connsiteY6" fmla="*/ 410938 h 410942"/>
                  <a:gd name="connsiteX7" fmla="*/ 2 w 1089026"/>
                  <a:gd name="connsiteY7" fmla="*/ 112707 h 410942"/>
                  <a:gd name="connsiteX8" fmla="*/ 126811 w 1089026"/>
                  <a:gd name="connsiteY8" fmla="*/ 24716 h 410942"/>
                  <a:gd name="connsiteX0" fmla="*/ 126811 w 1089026"/>
                  <a:gd name="connsiteY0" fmla="*/ 24716 h 410942"/>
                  <a:gd name="connsiteX1" fmla="*/ 226919 w 1089026"/>
                  <a:gd name="connsiteY1" fmla="*/ 1007 h 410942"/>
                  <a:gd name="connsiteX2" fmla="*/ 1089026 w 1089026"/>
                  <a:gd name="connsiteY2" fmla="*/ 0 h 410942"/>
                  <a:gd name="connsiteX3" fmla="*/ 1085852 w 1089026"/>
                  <a:gd name="connsiteY3" fmla="*/ 324036 h 410942"/>
                  <a:gd name="connsiteX4" fmla="*/ 1012490 w 1089026"/>
                  <a:gd name="connsiteY4" fmla="*/ 309720 h 410942"/>
                  <a:gd name="connsiteX5" fmla="*/ 804940 w 1089026"/>
                  <a:gd name="connsiteY5" fmla="*/ 410938 h 410942"/>
                  <a:gd name="connsiteX6" fmla="*/ 233 w 1089026"/>
                  <a:gd name="connsiteY6" fmla="*/ 410938 h 410942"/>
                  <a:gd name="connsiteX7" fmla="*/ 2 w 1089026"/>
                  <a:gd name="connsiteY7" fmla="*/ 112707 h 410942"/>
                  <a:gd name="connsiteX8" fmla="*/ 126811 w 1089026"/>
                  <a:gd name="connsiteY8" fmla="*/ 24716 h 410942"/>
                  <a:gd name="connsiteX0" fmla="*/ 126811 w 1094683"/>
                  <a:gd name="connsiteY0" fmla="*/ 24716 h 410942"/>
                  <a:gd name="connsiteX1" fmla="*/ 226919 w 1094683"/>
                  <a:gd name="connsiteY1" fmla="*/ 1007 h 410942"/>
                  <a:gd name="connsiteX2" fmla="*/ 1089026 w 1094683"/>
                  <a:gd name="connsiteY2" fmla="*/ 0 h 410942"/>
                  <a:gd name="connsiteX3" fmla="*/ 1094683 w 1094683"/>
                  <a:gd name="connsiteY3" fmla="*/ 295789 h 410942"/>
                  <a:gd name="connsiteX4" fmla="*/ 1012490 w 1094683"/>
                  <a:gd name="connsiteY4" fmla="*/ 309720 h 410942"/>
                  <a:gd name="connsiteX5" fmla="*/ 804940 w 1094683"/>
                  <a:gd name="connsiteY5" fmla="*/ 410938 h 410942"/>
                  <a:gd name="connsiteX6" fmla="*/ 233 w 1094683"/>
                  <a:gd name="connsiteY6" fmla="*/ 410938 h 410942"/>
                  <a:gd name="connsiteX7" fmla="*/ 2 w 1094683"/>
                  <a:gd name="connsiteY7" fmla="*/ 112707 h 410942"/>
                  <a:gd name="connsiteX8" fmla="*/ 126811 w 1094683"/>
                  <a:gd name="connsiteY8" fmla="*/ 24716 h 410942"/>
                  <a:gd name="connsiteX0" fmla="*/ 126811 w 1094683"/>
                  <a:gd name="connsiteY0" fmla="*/ 24176 h 410402"/>
                  <a:gd name="connsiteX1" fmla="*/ 226919 w 1094683"/>
                  <a:gd name="connsiteY1" fmla="*/ 467 h 410402"/>
                  <a:gd name="connsiteX2" fmla="*/ 1093442 w 1094683"/>
                  <a:gd name="connsiteY2" fmla="*/ 637 h 410402"/>
                  <a:gd name="connsiteX3" fmla="*/ 1094683 w 1094683"/>
                  <a:gd name="connsiteY3" fmla="*/ 295249 h 410402"/>
                  <a:gd name="connsiteX4" fmla="*/ 1012490 w 1094683"/>
                  <a:gd name="connsiteY4" fmla="*/ 309180 h 410402"/>
                  <a:gd name="connsiteX5" fmla="*/ 804940 w 1094683"/>
                  <a:gd name="connsiteY5" fmla="*/ 410398 h 410402"/>
                  <a:gd name="connsiteX6" fmla="*/ 233 w 1094683"/>
                  <a:gd name="connsiteY6" fmla="*/ 410398 h 410402"/>
                  <a:gd name="connsiteX7" fmla="*/ 2 w 1094683"/>
                  <a:gd name="connsiteY7" fmla="*/ 112167 h 410402"/>
                  <a:gd name="connsiteX8" fmla="*/ 126811 w 1094683"/>
                  <a:gd name="connsiteY8" fmla="*/ 24176 h 410402"/>
                  <a:gd name="connsiteX0" fmla="*/ 126811 w 1094683"/>
                  <a:gd name="connsiteY0" fmla="*/ 24176 h 410402"/>
                  <a:gd name="connsiteX1" fmla="*/ 226919 w 1094683"/>
                  <a:gd name="connsiteY1" fmla="*/ 467 h 410402"/>
                  <a:gd name="connsiteX2" fmla="*/ 1093442 w 1094683"/>
                  <a:gd name="connsiteY2" fmla="*/ 637 h 410402"/>
                  <a:gd name="connsiteX3" fmla="*/ 1094683 w 1094683"/>
                  <a:gd name="connsiteY3" fmla="*/ 295249 h 410402"/>
                  <a:gd name="connsiteX4" fmla="*/ 950673 w 1094683"/>
                  <a:gd name="connsiteY4" fmla="*/ 393920 h 410402"/>
                  <a:gd name="connsiteX5" fmla="*/ 804940 w 1094683"/>
                  <a:gd name="connsiteY5" fmla="*/ 410398 h 410402"/>
                  <a:gd name="connsiteX6" fmla="*/ 233 w 1094683"/>
                  <a:gd name="connsiteY6" fmla="*/ 410398 h 410402"/>
                  <a:gd name="connsiteX7" fmla="*/ 2 w 1094683"/>
                  <a:gd name="connsiteY7" fmla="*/ 112167 h 410402"/>
                  <a:gd name="connsiteX8" fmla="*/ 126811 w 1094683"/>
                  <a:gd name="connsiteY8" fmla="*/ 24176 h 410402"/>
                  <a:gd name="connsiteX0" fmla="*/ 126811 w 1094683"/>
                  <a:gd name="connsiteY0" fmla="*/ 24176 h 410402"/>
                  <a:gd name="connsiteX1" fmla="*/ 226919 w 1094683"/>
                  <a:gd name="connsiteY1" fmla="*/ 467 h 410402"/>
                  <a:gd name="connsiteX2" fmla="*/ 1093442 w 1094683"/>
                  <a:gd name="connsiteY2" fmla="*/ 637 h 410402"/>
                  <a:gd name="connsiteX3" fmla="*/ 1094683 w 1094683"/>
                  <a:gd name="connsiteY3" fmla="*/ 295249 h 410402"/>
                  <a:gd name="connsiteX4" fmla="*/ 950673 w 1094683"/>
                  <a:gd name="connsiteY4" fmla="*/ 393920 h 410402"/>
                  <a:gd name="connsiteX5" fmla="*/ 872645 w 1094683"/>
                  <a:gd name="connsiteY5" fmla="*/ 410398 h 410402"/>
                  <a:gd name="connsiteX6" fmla="*/ 233 w 1094683"/>
                  <a:gd name="connsiteY6" fmla="*/ 410398 h 410402"/>
                  <a:gd name="connsiteX7" fmla="*/ 2 w 1094683"/>
                  <a:gd name="connsiteY7" fmla="*/ 112167 h 410402"/>
                  <a:gd name="connsiteX8" fmla="*/ 126811 w 1094683"/>
                  <a:gd name="connsiteY8" fmla="*/ 24176 h 410402"/>
                  <a:gd name="connsiteX0" fmla="*/ 126811 w 1094683"/>
                  <a:gd name="connsiteY0" fmla="*/ 24176 h 410402"/>
                  <a:gd name="connsiteX1" fmla="*/ 226919 w 1094683"/>
                  <a:gd name="connsiteY1" fmla="*/ 467 h 410402"/>
                  <a:gd name="connsiteX2" fmla="*/ 1093442 w 1094683"/>
                  <a:gd name="connsiteY2" fmla="*/ 637 h 410402"/>
                  <a:gd name="connsiteX3" fmla="*/ 1094683 w 1094683"/>
                  <a:gd name="connsiteY3" fmla="*/ 295249 h 410402"/>
                  <a:gd name="connsiteX4" fmla="*/ 950673 w 1094683"/>
                  <a:gd name="connsiteY4" fmla="*/ 393920 h 410402"/>
                  <a:gd name="connsiteX5" fmla="*/ 872645 w 1094683"/>
                  <a:gd name="connsiteY5" fmla="*/ 410398 h 410402"/>
                  <a:gd name="connsiteX6" fmla="*/ 233 w 1094683"/>
                  <a:gd name="connsiteY6" fmla="*/ 410398 h 410402"/>
                  <a:gd name="connsiteX7" fmla="*/ 2 w 1094683"/>
                  <a:gd name="connsiteY7" fmla="*/ 112167 h 410402"/>
                  <a:gd name="connsiteX8" fmla="*/ 126811 w 1094683"/>
                  <a:gd name="connsiteY8" fmla="*/ 24176 h 410402"/>
                  <a:gd name="connsiteX0" fmla="*/ 126811 w 1094683"/>
                  <a:gd name="connsiteY0" fmla="*/ 24176 h 410402"/>
                  <a:gd name="connsiteX1" fmla="*/ 226919 w 1094683"/>
                  <a:gd name="connsiteY1" fmla="*/ 467 h 410402"/>
                  <a:gd name="connsiteX2" fmla="*/ 1093442 w 1094683"/>
                  <a:gd name="connsiteY2" fmla="*/ 637 h 410402"/>
                  <a:gd name="connsiteX3" fmla="*/ 1094683 w 1094683"/>
                  <a:gd name="connsiteY3" fmla="*/ 295249 h 410402"/>
                  <a:gd name="connsiteX4" fmla="*/ 950673 w 1094683"/>
                  <a:gd name="connsiteY4" fmla="*/ 393920 h 410402"/>
                  <a:gd name="connsiteX5" fmla="*/ 872645 w 1094683"/>
                  <a:gd name="connsiteY5" fmla="*/ 410398 h 410402"/>
                  <a:gd name="connsiteX6" fmla="*/ 233 w 1094683"/>
                  <a:gd name="connsiteY6" fmla="*/ 410398 h 410402"/>
                  <a:gd name="connsiteX7" fmla="*/ 2 w 1094683"/>
                  <a:gd name="connsiteY7" fmla="*/ 112167 h 410402"/>
                  <a:gd name="connsiteX8" fmla="*/ 126811 w 1094683"/>
                  <a:gd name="connsiteY8" fmla="*/ 24176 h 410402"/>
                  <a:gd name="connsiteX0" fmla="*/ 126811 w 1094683"/>
                  <a:gd name="connsiteY0" fmla="*/ 24176 h 410402"/>
                  <a:gd name="connsiteX1" fmla="*/ 226919 w 1094683"/>
                  <a:gd name="connsiteY1" fmla="*/ 467 h 410402"/>
                  <a:gd name="connsiteX2" fmla="*/ 1093442 w 1094683"/>
                  <a:gd name="connsiteY2" fmla="*/ 637 h 410402"/>
                  <a:gd name="connsiteX3" fmla="*/ 1094683 w 1094683"/>
                  <a:gd name="connsiteY3" fmla="*/ 295249 h 410402"/>
                  <a:gd name="connsiteX4" fmla="*/ 950673 w 1094683"/>
                  <a:gd name="connsiteY4" fmla="*/ 393920 h 410402"/>
                  <a:gd name="connsiteX5" fmla="*/ 872645 w 1094683"/>
                  <a:gd name="connsiteY5" fmla="*/ 410398 h 410402"/>
                  <a:gd name="connsiteX6" fmla="*/ 233 w 1094683"/>
                  <a:gd name="connsiteY6" fmla="*/ 410398 h 410402"/>
                  <a:gd name="connsiteX7" fmla="*/ 2 w 1094683"/>
                  <a:gd name="connsiteY7" fmla="*/ 112167 h 410402"/>
                  <a:gd name="connsiteX8" fmla="*/ 126811 w 1094683"/>
                  <a:gd name="connsiteY8" fmla="*/ 24176 h 410402"/>
                  <a:gd name="connsiteX0" fmla="*/ 126811 w 1094683"/>
                  <a:gd name="connsiteY0" fmla="*/ 24176 h 410402"/>
                  <a:gd name="connsiteX1" fmla="*/ 226919 w 1094683"/>
                  <a:gd name="connsiteY1" fmla="*/ 467 h 410402"/>
                  <a:gd name="connsiteX2" fmla="*/ 1093442 w 1094683"/>
                  <a:gd name="connsiteY2" fmla="*/ 637 h 410402"/>
                  <a:gd name="connsiteX3" fmla="*/ 1094683 w 1094683"/>
                  <a:gd name="connsiteY3" fmla="*/ 295249 h 410402"/>
                  <a:gd name="connsiteX4" fmla="*/ 950673 w 1094683"/>
                  <a:gd name="connsiteY4" fmla="*/ 393920 h 410402"/>
                  <a:gd name="connsiteX5" fmla="*/ 872645 w 1094683"/>
                  <a:gd name="connsiteY5" fmla="*/ 410398 h 410402"/>
                  <a:gd name="connsiteX6" fmla="*/ 233 w 1094683"/>
                  <a:gd name="connsiteY6" fmla="*/ 410398 h 410402"/>
                  <a:gd name="connsiteX7" fmla="*/ 2 w 1094683"/>
                  <a:gd name="connsiteY7" fmla="*/ 112167 h 410402"/>
                  <a:gd name="connsiteX8" fmla="*/ 126811 w 1094683"/>
                  <a:gd name="connsiteY8" fmla="*/ 24176 h 410402"/>
                  <a:gd name="connsiteX0" fmla="*/ 126578 w 1094450"/>
                  <a:gd name="connsiteY0" fmla="*/ 24176 h 410402"/>
                  <a:gd name="connsiteX1" fmla="*/ 226686 w 1094450"/>
                  <a:gd name="connsiteY1" fmla="*/ 467 h 410402"/>
                  <a:gd name="connsiteX2" fmla="*/ 1093209 w 1094450"/>
                  <a:gd name="connsiteY2" fmla="*/ 637 h 410402"/>
                  <a:gd name="connsiteX3" fmla="*/ 1094450 w 1094450"/>
                  <a:gd name="connsiteY3" fmla="*/ 295249 h 410402"/>
                  <a:gd name="connsiteX4" fmla="*/ 950440 w 1094450"/>
                  <a:gd name="connsiteY4" fmla="*/ 393920 h 410402"/>
                  <a:gd name="connsiteX5" fmla="*/ 872412 w 1094450"/>
                  <a:gd name="connsiteY5" fmla="*/ 410398 h 410402"/>
                  <a:gd name="connsiteX6" fmla="*/ 0 w 1094450"/>
                  <a:gd name="connsiteY6" fmla="*/ 410398 h 410402"/>
                  <a:gd name="connsiteX7" fmla="*/ 17375 w 1094450"/>
                  <a:gd name="connsiteY7" fmla="*/ 102651 h 410402"/>
                  <a:gd name="connsiteX8" fmla="*/ 126578 w 1094450"/>
                  <a:gd name="connsiteY8" fmla="*/ 24176 h 410402"/>
                  <a:gd name="connsiteX0" fmla="*/ 126578 w 1094450"/>
                  <a:gd name="connsiteY0" fmla="*/ 24176 h 410402"/>
                  <a:gd name="connsiteX1" fmla="*/ 226686 w 1094450"/>
                  <a:gd name="connsiteY1" fmla="*/ 467 h 410402"/>
                  <a:gd name="connsiteX2" fmla="*/ 1093209 w 1094450"/>
                  <a:gd name="connsiteY2" fmla="*/ 637 h 410402"/>
                  <a:gd name="connsiteX3" fmla="*/ 1094450 w 1094450"/>
                  <a:gd name="connsiteY3" fmla="*/ 295249 h 410402"/>
                  <a:gd name="connsiteX4" fmla="*/ 950440 w 1094450"/>
                  <a:gd name="connsiteY4" fmla="*/ 393920 h 410402"/>
                  <a:gd name="connsiteX5" fmla="*/ 872412 w 1094450"/>
                  <a:gd name="connsiteY5" fmla="*/ 410398 h 410402"/>
                  <a:gd name="connsiteX6" fmla="*/ 0 w 1094450"/>
                  <a:gd name="connsiteY6" fmla="*/ 410398 h 410402"/>
                  <a:gd name="connsiteX7" fmla="*/ 17993 w 1094450"/>
                  <a:gd name="connsiteY7" fmla="*/ 101462 h 410402"/>
                  <a:gd name="connsiteX8" fmla="*/ 126578 w 1094450"/>
                  <a:gd name="connsiteY8" fmla="*/ 24176 h 410402"/>
                  <a:gd name="connsiteX0" fmla="*/ 126578 w 1094450"/>
                  <a:gd name="connsiteY0" fmla="*/ 24176 h 410402"/>
                  <a:gd name="connsiteX1" fmla="*/ 226686 w 1094450"/>
                  <a:gd name="connsiteY1" fmla="*/ 467 h 410402"/>
                  <a:gd name="connsiteX2" fmla="*/ 1093209 w 1094450"/>
                  <a:gd name="connsiteY2" fmla="*/ 637 h 410402"/>
                  <a:gd name="connsiteX3" fmla="*/ 1094450 w 1094450"/>
                  <a:gd name="connsiteY3" fmla="*/ 295249 h 410402"/>
                  <a:gd name="connsiteX4" fmla="*/ 950440 w 1094450"/>
                  <a:gd name="connsiteY4" fmla="*/ 393920 h 410402"/>
                  <a:gd name="connsiteX5" fmla="*/ 872412 w 1094450"/>
                  <a:gd name="connsiteY5" fmla="*/ 410398 h 410402"/>
                  <a:gd name="connsiteX6" fmla="*/ 0 w 1094450"/>
                  <a:gd name="connsiteY6" fmla="*/ 410398 h 410402"/>
                  <a:gd name="connsiteX7" fmla="*/ 21700 w 1094450"/>
                  <a:gd name="connsiteY7" fmla="*/ 103127 h 410402"/>
                  <a:gd name="connsiteX8" fmla="*/ 126578 w 1094450"/>
                  <a:gd name="connsiteY8" fmla="*/ 24176 h 410402"/>
                  <a:gd name="connsiteX0" fmla="*/ 126578 w 1094450"/>
                  <a:gd name="connsiteY0" fmla="*/ 24176 h 410402"/>
                  <a:gd name="connsiteX1" fmla="*/ 226686 w 1094450"/>
                  <a:gd name="connsiteY1" fmla="*/ 467 h 410402"/>
                  <a:gd name="connsiteX2" fmla="*/ 1093209 w 1094450"/>
                  <a:gd name="connsiteY2" fmla="*/ 637 h 410402"/>
                  <a:gd name="connsiteX3" fmla="*/ 1094450 w 1094450"/>
                  <a:gd name="connsiteY3" fmla="*/ 295249 h 410402"/>
                  <a:gd name="connsiteX4" fmla="*/ 950440 w 1094450"/>
                  <a:gd name="connsiteY4" fmla="*/ 393920 h 410402"/>
                  <a:gd name="connsiteX5" fmla="*/ 872412 w 1094450"/>
                  <a:gd name="connsiteY5" fmla="*/ 410398 h 410402"/>
                  <a:gd name="connsiteX6" fmla="*/ 0 w 1094450"/>
                  <a:gd name="connsiteY6" fmla="*/ 410398 h 410402"/>
                  <a:gd name="connsiteX7" fmla="*/ 17685 w 1094450"/>
                  <a:gd name="connsiteY7" fmla="*/ 101700 h 410402"/>
                  <a:gd name="connsiteX8" fmla="*/ 126578 w 1094450"/>
                  <a:gd name="connsiteY8" fmla="*/ 24176 h 410402"/>
                  <a:gd name="connsiteX0" fmla="*/ 126578 w 1094450"/>
                  <a:gd name="connsiteY0" fmla="*/ 24176 h 410402"/>
                  <a:gd name="connsiteX1" fmla="*/ 226686 w 1094450"/>
                  <a:gd name="connsiteY1" fmla="*/ 467 h 410402"/>
                  <a:gd name="connsiteX2" fmla="*/ 1093209 w 1094450"/>
                  <a:gd name="connsiteY2" fmla="*/ 637 h 410402"/>
                  <a:gd name="connsiteX3" fmla="*/ 1094450 w 1094450"/>
                  <a:gd name="connsiteY3" fmla="*/ 295249 h 410402"/>
                  <a:gd name="connsiteX4" fmla="*/ 950440 w 1094450"/>
                  <a:gd name="connsiteY4" fmla="*/ 393920 h 410402"/>
                  <a:gd name="connsiteX5" fmla="*/ 872412 w 1094450"/>
                  <a:gd name="connsiteY5" fmla="*/ 410398 h 410402"/>
                  <a:gd name="connsiteX6" fmla="*/ 0 w 1094450"/>
                  <a:gd name="connsiteY6" fmla="*/ 410398 h 410402"/>
                  <a:gd name="connsiteX7" fmla="*/ 17685 w 1094450"/>
                  <a:gd name="connsiteY7" fmla="*/ 101700 h 410402"/>
                  <a:gd name="connsiteX8" fmla="*/ 126578 w 1094450"/>
                  <a:gd name="connsiteY8" fmla="*/ 24176 h 410402"/>
                  <a:gd name="connsiteX0" fmla="*/ 126578 w 1094450"/>
                  <a:gd name="connsiteY0" fmla="*/ 24176 h 410402"/>
                  <a:gd name="connsiteX1" fmla="*/ 226686 w 1094450"/>
                  <a:gd name="connsiteY1" fmla="*/ 467 h 410402"/>
                  <a:gd name="connsiteX2" fmla="*/ 1093209 w 1094450"/>
                  <a:gd name="connsiteY2" fmla="*/ 637 h 410402"/>
                  <a:gd name="connsiteX3" fmla="*/ 1094450 w 1094450"/>
                  <a:gd name="connsiteY3" fmla="*/ 295249 h 410402"/>
                  <a:gd name="connsiteX4" fmla="*/ 950440 w 1094450"/>
                  <a:gd name="connsiteY4" fmla="*/ 393920 h 410402"/>
                  <a:gd name="connsiteX5" fmla="*/ 872412 w 1094450"/>
                  <a:gd name="connsiteY5" fmla="*/ 410398 h 410402"/>
                  <a:gd name="connsiteX6" fmla="*/ 0 w 1094450"/>
                  <a:gd name="connsiteY6" fmla="*/ 410398 h 410402"/>
                  <a:gd name="connsiteX7" fmla="*/ 18920 w 1094450"/>
                  <a:gd name="connsiteY7" fmla="*/ 103127 h 410402"/>
                  <a:gd name="connsiteX8" fmla="*/ 126578 w 1094450"/>
                  <a:gd name="connsiteY8" fmla="*/ 24176 h 410402"/>
                  <a:gd name="connsiteX0" fmla="*/ 126578 w 1094450"/>
                  <a:gd name="connsiteY0" fmla="*/ 24176 h 410402"/>
                  <a:gd name="connsiteX1" fmla="*/ 226686 w 1094450"/>
                  <a:gd name="connsiteY1" fmla="*/ 467 h 410402"/>
                  <a:gd name="connsiteX2" fmla="*/ 1093209 w 1094450"/>
                  <a:gd name="connsiteY2" fmla="*/ 637 h 410402"/>
                  <a:gd name="connsiteX3" fmla="*/ 1094450 w 1094450"/>
                  <a:gd name="connsiteY3" fmla="*/ 295249 h 410402"/>
                  <a:gd name="connsiteX4" fmla="*/ 950440 w 1094450"/>
                  <a:gd name="connsiteY4" fmla="*/ 393920 h 410402"/>
                  <a:gd name="connsiteX5" fmla="*/ 872412 w 1094450"/>
                  <a:gd name="connsiteY5" fmla="*/ 410398 h 410402"/>
                  <a:gd name="connsiteX6" fmla="*/ 0 w 1094450"/>
                  <a:gd name="connsiteY6" fmla="*/ 410398 h 410402"/>
                  <a:gd name="connsiteX7" fmla="*/ 17067 w 1094450"/>
                  <a:gd name="connsiteY7" fmla="*/ 102413 h 410402"/>
                  <a:gd name="connsiteX8" fmla="*/ 126578 w 1094450"/>
                  <a:gd name="connsiteY8" fmla="*/ 24176 h 410402"/>
                  <a:gd name="connsiteX0" fmla="*/ 109590 w 1077462"/>
                  <a:gd name="connsiteY0" fmla="*/ 24176 h 410398"/>
                  <a:gd name="connsiteX1" fmla="*/ 209698 w 1077462"/>
                  <a:gd name="connsiteY1" fmla="*/ 467 h 410398"/>
                  <a:gd name="connsiteX2" fmla="*/ 1076221 w 1077462"/>
                  <a:gd name="connsiteY2" fmla="*/ 637 h 410398"/>
                  <a:gd name="connsiteX3" fmla="*/ 1077462 w 1077462"/>
                  <a:gd name="connsiteY3" fmla="*/ 295249 h 410398"/>
                  <a:gd name="connsiteX4" fmla="*/ 933452 w 1077462"/>
                  <a:gd name="connsiteY4" fmla="*/ 393920 h 410398"/>
                  <a:gd name="connsiteX5" fmla="*/ 855424 w 1077462"/>
                  <a:gd name="connsiteY5" fmla="*/ 410398 h 410398"/>
                  <a:gd name="connsiteX6" fmla="*/ 0 w 1077462"/>
                  <a:gd name="connsiteY6" fmla="*/ 399217 h 410398"/>
                  <a:gd name="connsiteX7" fmla="*/ 79 w 1077462"/>
                  <a:gd name="connsiteY7" fmla="*/ 102413 h 410398"/>
                  <a:gd name="connsiteX8" fmla="*/ 109590 w 1077462"/>
                  <a:gd name="connsiteY8" fmla="*/ 24176 h 410398"/>
                  <a:gd name="connsiteX0" fmla="*/ 109590 w 1077462"/>
                  <a:gd name="connsiteY0" fmla="*/ 24176 h 410398"/>
                  <a:gd name="connsiteX1" fmla="*/ 209698 w 1077462"/>
                  <a:gd name="connsiteY1" fmla="*/ 467 h 410398"/>
                  <a:gd name="connsiteX2" fmla="*/ 1076221 w 1077462"/>
                  <a:gd name="connsiteY2" fmla="*/ 637 h 410398"/>
                  <a:gd name="connsiteX3" fmla="*/ 1077462 w 1077462"/>
                  <a:gd name="connsiteY3" fmla="*/ 295249 h 410398"/>
                  <a:gd name="connsiteX4" fmla="*/ 933452 w 1077462"/>
                  <a:gd name="connsiteY4" fmla="*/ 393920 h 410398"/>
                  <a:gd name="connsiteX5" fmla="*/ 855424 w 1077462"/>
                  <a:gd name="connsiteY5" fmla="*/ 410398 h 410398"/>
                  <a:gd name="connsiteX6" fmla="*/ 0 w 1077462"/>
                  <a:gd name="connsiteY6" fmla="*/ 399217 h 410398"/>
                  <a:gd name="connsiteX7" fmla="*/ 79 w 1077462"/>
                  <a:gd name="connsiteY7" fmla="*/ 102413 h 410398"/>
                  <a:gd name="connsiteX8" fmla="*/ 109590 w 1077462"/>
                  <a:gd name="connsiteY8" fmla="*/ 24176 h 410398"/>
                  <a:gd name="connsiteX0" fmla="*/ 181148 w 1149020"/>
                  <a:gd name="connsiteY0" fmla="*/ 24176 h 410398"/>
                  <a:gd name="connsiteX1" fmla="*/ 281256 w 1149020"/>
                  <a:gd name="connsiteY1" fmla="*/ 467 h 410398"/>
                  <a:gd name="connsiteX2" fmla="*/ 1147779 w 1149020"/>
                  <a:gd name="connsiteY2" fmla="*/ 637 h 410398"/>
                  <a:gd name="connsiteX3" fmla="*/ 1149020 w 1149020"/>
                  <a:gd name="connsiteY3" fmla="*/ 295249 h 410398"/>
                  <a:gd name="connsiteX4" fmla="*/ 1005010 w 1149020"/>
                  <a:gd name="connsiteY4" fmla="*/ 393920 h 410398"/>
                  <a:gd name="connsiteX5" fmla="*/ 926982 w 1149020"/>
                  <a:gd name="connsiteY5" fmla="*/ 410398 h 410398"/>
                  <a:gd name="connsiteX6" fmla="*/ 71558 w 1149020"/>
                  <a:gd name="connsiteY6" fmla="*/ 399217 h 410398"/>
                  <a:gd name="connsiteX7" fmla="*/ 71637 w 1149020"/>
                  <a:gd name="connsiteY7" fmla="*/ 102413 h 410398"/>
                  <a:gd name="connsiteX8" fmla="*/ 181148 w 1149020"/>
                  <a:gd name="connsiteY8" fmla="*/ 24176 h 410398"/>
                  <a:gd name="connsiteX0" fmla="*/ 117641 w 1085513"/>
                  <a:gd name="connsiteY0" fmla="*/ 24176 h 410398"/>
                  <a:gd name="connsiteX1" fmla="*/ 217749 w 1085513"/>
                  <a:gd name="connsiteY1" fmla="*/ 467 h 410398"/>
                  <a:gd name="connsiteX2" fmla="*/ 1084272 w 1085513"/>
                  <a:gd name="connsiteY2" fmla="*/ 637 h 410398"/>
                  <a:gd name="connsiteX3" fmla="*/ 1085513 w 1085513"/>
                  <a:gd name="connsiteY3" fmla="*/ 295249 h 410398"/>
                  <a:gd name="connsiteX4" fmla="*/ 941503 w 1085513"/>
                  <a:gd name="connsiteY4" fmla="*/ 393920 h 410398"/>
                  <a:gd name="connsiteX5" fmla="*/ 863475 w 1085513"/>
                  <a:gd name="connsiteY5" fmla="*/ 410398 h 410398"/>
                  <a:gd name="connsiteX6" fmla="*/ 8051 w 1085513"/>
                  <a:gd name="connsiteY6" fmla="*/ 399217 h 410398"/>
                  <a:gd name="connsiteX7" fmla="*/ 8130 w 1085513"/>
                  <a:gd name="connsiteY7" fmla="*/ 102413 h 410398"/>
                  <a:gd name="connsiteX8" fmla="*/ 117641 w 1085513"/>
                  <a:gd name="connsiteY8" fmla="*/ 24176 h 410398"/>
                  <a:gd name="connsiteX0" fmla="*/ 109590 w 1077462"/>
                  <a:gd name="connsiteY0" fmla="*/ 24176 h 410398"/>
                  <a:gd name="connsiteX1" fmla="*/ 209698 w 1077462"/>
                  <a:gd name="connsiteY1" fmla="*/ 467 h 410398"/>
                  <a:gd name="connsiteX2" fmla="*/ 1076221 w 1077462"/>
                  <a:gd name="connsiteY2" fmla="*/ 637 h 410398"/>
                  <a:gd name="connsiteX3" fmla="*/ 1077462 w 1077462"/>
                  <a:gd name="connsiteY3" fmla="*/ 295249 h 410398"/>
                  <a:gd name="connsiteX4" fmla="*/ 933452 w 1077462"/>
                  <a:gd name="connsiteY4" fmla="*/ 393920 h 410398"/>
                  <a:gd name="connsiteX5" fmla="*/ 855424 w 1077462"/>
                  <a:gd name="connsiteY5" fmla="*/ 410398 h 410398"/>
                  <a:gd name="connsiteX6" fmla="*/ 0 w 1077462"/>
                  <a:gd name="connsiteY6" fmla="*/ 399217 h 410398"/>
                  <a:gd name="connsiteX7" fmla="*/ 79 w 1077462"/>
                  <a:gd name="connsiteY7" fmla="*/ 102413 h 410398"/>
                  <a:gd name="connsiteX8" fmla="*/ 109590 w 1077462"/>
                  <a:gd name="connsiteY8" fmla="*/ 24176 h 410398"/>
                  <a:gd name="connsiteX0" fmla="*/ 109590 w 1077462"/>
                  <a:gd name="connsiteY0" fmla="*/ 24176 h 399455"/>
                  <a:gd name="connsiteX1" fmla="*/ 209698 w 1077462"/>
                  <a:gd name="connsiteY1" fmla="*/ 467 h 399455"/>
                  <a:gd name="connsiteX2" fmla="*/ 1076221 w 1077462"/>
                  <a:gd name="connsiteY2" fmla="*/ 637 h 399455"/>
                  <a:gd name="connsiteX3" fmla="*/ 1077462 w 1077462"/>
                  <a:gd name="connsiteY3" fmla="*/ 295249 h 399455"/>
                  <a:gd name="connsiteX4" fmla="*/ 933452 w 1077462"/>
                  <a:gd name="connsiteY4" fmla="*/ 393920 h 399455"/>
                  <a:gd name="connsiteX5" fmla="*/ 874266 w 1077462"/>
                  <a:gd name="connsiteY5" fmla="*/ 399455 h 399455"/>
                  <a:gd name="connsiteX6" fmla="*/ 0 w 1077462"/>
                  <a:gd name="connsiteY6" fmla="*/ 399217 h 399455"/>
                  <a:gd name="connsiteX7" fmla="*/ 79 w 1077462"/>
                  <a:gd name="connsiteY7" fmla="*/ 102413 h 399455"/>
                  <a:gd name="connsiteX8" fmla="*/ 109590 w 1077462"/>
                  <a:gd name="connsiteY8" fmla="*/ 24176 h 399455"/>
                  <a:gd name="connsiteX0" fmla="*/ 109590 w 1077462"/>
                  <a:gd name="connsiteY0" fmla="*/ 24176 h 399455"/>
                  <a:gd name="connsiteX1" fmla="*/ 209698 w 1077462"/>
                  <a:gd name="connsiteY1" fmla="*/ 467 h 399455"/>
                  <a:gd name="connsiteX2" fmla="*/ 1076221 w 1077462"/>
                  <a:gd name="connsiteY2" fmla="*/ 637 h 399455"/>
                  <a:gd name="connsiteX3" fmla="*/ 1077462 w 1077462"/>
                  <a:gd name="connsiteY3" fmla="*/ 295249 h 399455"/>
                  <a:gd name="connsiteX4" fmla="*/ 933452 w 1077462"/>
                  <a:gd name="connsiteY4" fmla="*/ 393920 h 399455"/>
                  <a:gd name="connsiteX5" fmla="*/ 874266 w 1077462"/>
                  <a:gd name="connsiteY5" fmla="*/ 399455 h 399455"/>
                  <a:gd name="connsiteX6" fmla="*/ 0 w 1077462"/>
                  <a:gd name="connsiteY6" fmla="*/ 399217 h 399455"/>
                  <a:gd name="connsiteX7" fmla="*/ 79 w 1077462"/>
                  <a:gd name="connsiteY7" fmla="*/ 102413 h 399455"/>
                  <a:gd name="connsiteX8" fmla="*/ 109590 w 1077462"/>
                  <a:gd name="connsiteY8" fmla="*/ 24176 h 399455"/>
                  <a:gd name="connsiteX0" fmla="*/ 109590 w 1077462"/>
                  <a:gd name="connsiteY0" fmla="*/ 24176 h 399455"/>
                  <a:gd name="connsiteX1" fmla="*/ 209698 w 1077462"/>
                  <a:gd name="connsiteY1" fmla="*/ 467 h 399455"/>
                  <a:gd name="connsiteX2" fmla="*/ 1076221 w 1077462"/>
                  <a:gd name="connsiteY2" fmla="*/ 637 h 399455"/>
                  <a:gd name="connsiteX3" fmla="*/ 1077462 w 1077462"/>
                  <a:gd name="connsiteY3" fmla="*/ 295249 h 399455"/>
                  <a:gd name="connsiteX4" fmla="*/ 933452 w 1077462"/>
                  <a:gd name="connsiteY4" fmla="*/ 393920 h 399455"/>
                  <a:gd name="connsiteX5" fmla="*/ 874266 w 1077462"/>
                  <a:gd name="connsiteY5" fmla="*/ 399455 h 399455"/>
                  <a:gd name="connsiteX6" fmla="*/ 0 w 1077462"/>
                  <a:gd name="connsiteY6" fmla="*/ 399217 h 399455"/>
                  <a:gd name="connsiteX7" fmla="*/ 79 w 1077462"/>
                  <a:gd name="connsiteY7" fmla="*/ 102413 h 399455"/>
                  <a:gd name="connsiteX8" fmla="*/ 109590 w 1077462"/>
                  <a:gd name="connsiteY8" fmla="*/ 24176 h 399455"/>
                  <a:gd name="connsiteX0" fmla="*/ 109590 w 1077462"/>
                  <a:gd name="connsiteY0" fmla="*/ 24176 h 399455"/>
                  <a:gd name="connsiteX1" fmla="*/ 209698 w 1077462"/>
                  <a:gd name="connsiteY1" fmla="*/ 467 h 399455"/>
                  <a:gd name="connsiteX2" fmla="*/ 1076221 w 1077462"/>
                  <a:gd name="connsiteY2" fmla="*/ 637 h 399455"/>
                  <a:gd name="connsiteX3" fmla="*/ 1077462 w 1077462"/>
                  <a:gd name="connsiteY3" fmla="*/ 295249 h 399455"/>
                  <a:gd name="connsiteX4" fmla="*/ 960942 w 1077462"/>
                  <a:gd name="connsiteY4" fmla="*/ 376554 h 399455"/>
                  <a:gd name="connsiteX5" fmla="*/ 874266 w 1077462"/>
                  <a:gd name="connsiteY5" fmla="*/ 399455 h 399455"/>
                  <a:gd name="connsiteX6" fmla="*/ 0 w 1077462"/>
                  <a:gd name="connsiteY6" fmla="*/ 399217 h 399455"/>
                  <a:gd name="connsiteX7" fmla="*/ 79 w 1077462"/>
                  <a:gd name="connsiteY7" fmla="*/ 102413 h 399455"/>
                  <a:gd name="connsiteX8" fmla="*/ 109590 w 1077462"/>
                  <a:gd name="connsiteY8" fmla="*/ 24176 h 399455"/>
                  <a:gd name="connsiteX0" fmla="*/ 109590 w 1077462"/>
                  <a:gd name="connsiteY0" fmla="*/ 24176 h 399455"/>
                  <a:gd name="connsiteX1" fmla="*/ 209698 w 1077462"/>
                  <a:gd name="connsiteY1" fmla="*/ 467 h 399455"/>
                  <a:gd name="connsiteX2" fmla="*/ 1076221 w 1077462"/>
                  <a:gd name="connsiteY2" fmla="*/ 637 h 399455"/>
                  <a:gd name="connsiteX3" fmla="*/ 1077462 w 1077462"/>
                  <a:gd name="connsiteY3" fmla="*/ 295249 h 399455"/>
                  <a:gd name="connsiteX4" fmla="*/ 964649 w 1077462"/>
                  <a:gd name="connsiteY4" fmla="*/ 376316 h 399455"/>
                  <a:gd name="connsiteX5" fmla="*/ 874266 w 1077462"/>
                  <a:gd name="connsiteY5" fmla="*/ 399455 h 399455"/>
                  <a:gd name="connsiteX6" fmla="*/ 0 w 1077462"/>
                  <a:gd name="connsiteY6" fmla="*/ 399217 h 399455"/>
                  <a:gd name="connsiteX7" fmla="*/ 79 w 1077462"/>
                  <a:gd name="connsiteY7" fmla="*/ 102413 h 399455"/>
                  <a:gd name="connsiteX8" fmla="*/ 109590 w 1077462"/>
                  <a:gd name="connsiteY8" fmla="*/ 24176 h 399455"/>
                  <a:gd name="connsiteX0" fmla="*/ 109590 w 1077462"/>
                  <a:gd name="connsiteY0" fmla="*/ 24176 h 399455"/>
                  <a:gd name="connsiteX1" fmla="*/ 209698 w 1077462"/>
                  <a:gd name="connsiteY1" fmla="*/ 467 h 399455"/>
                  <a:gd name="connsiteX2" fmla="*/ 1076221 w 1077462"/>
                  <a:gd name="connsiteY2" fmla="*/ 637 h 399455"/>
                  <a:gd name="connsiteX3" fmla="*/ 1077462 w 1077462"/>
                  <a:gd name="connsiteY3" fmla="*/ 295249 h 399455"/>
                  <a:gd name="connsiteX4" fmla="*/ 964649 w 1077462"/>
                  <a:gd name="connsiteY4" fmla="*/ 376316 h 399455"/>
                  <a:gd name="connsiteX5" fmla="*/ 874266 w 1077462"/>
                  <a:gd name="connsiteY5" fmla="*/ 399455 h 399455"/>
                  <a:gd name="connsiteX6" fmla="*/ 0 w 1077462"/>
                  <a:gd name="connsiteY6" fmla="*/ 399217 h 399455"/>
                  <a:gd name="connsiteX7" fmla="*/ 79 w 1077462"/>
                  <a:gd name="connsiteY7" fmla="*/ 102413 h 399455"/>
                  <a:gd name="connsiteX8" fmla="*/ 109590 w 1077462"/>
                  <a:gd name="connsiteY8" fmla="*/ 24176 h 399455"/>
                  <a:gd name="connsiteX0" fmla="*/ 109590 w 1077462"/>
                  <a:gd name="connsiteY0" fmla="*/ 24176 h 399455"/>
                  <a:gd name="connsiteX1" fmla="*/ 209698 w 1077462"/>
                  <a:gd name="connsiteY1" fmla="*/ 467 h 399455"/>
                  <a:gd name="connsiteX2" fmla="*/ 1076221 w 1077462"/>
                  <a:gd name="connsiteY2" fmla="*/ 637 h 399455"/>
                  <a:gd name="connsiteX3" fmla="*/ 1077462 w 1077462"/>
                  <a:gd name="connsiteY3" fmla="*/ 295249 h 399455"/>
                  <a:gd name="connsiteX4" fmla="*/ 961251 w 1077462"/>
                  <a:gd name="connsiteY4" fmla="*/ 376792 h 399455"/>
                  <a:gd name="connsiteX5" fmla="*/ 874266 w 1077462"/>
                  <a:gd name="connsiteY5" fmla="*/ 399455 h 399455"/>
                  <a:gd name="connsiteX6" fmla="*/ 0 w 1077462"/>
                  <a:gd name="connsiteY6" fmla="*/ 399217 h 399455"/>
                  <a:gd name="connsiteX7" fmla="*/ 79 w 1077462"/>
                  <a:gd name="connsiteY7" fmla="*/ 102413 h 399455"/>
                  <a:gd name="connsiteX8" fmla="*/ 109590 w 1077462"/>
                  <a:gd name="connsiteY8" fmla="*/ 24176 h 399455"/>
                  <a:gd name="connsiteX0" fmla="*/ 109590 w 1077462"/>
                  <a:gd name="connsiteY0" fmla="*/ 24176 h 399455"/>
                  <a:gd name="connsiteX1" fmla="*/ 209698 w 1077462"/>
                  <a:gd name="connsiteY1" fmla="*/ 467 h 399455"/>
                  <a:gd name="connsiteX2" fmla="*/ 1076221 w 1077462"/>
                  <a:gd name="connsiteY2" fmla="*/ 637 h 399455"/>
                  <a:gd name="connsiteX3" fmla="*/ 1077462 w 1077462"/>
                  <a:gd name="connsiteY3" fmla="*/ 295249 h 399455"/>
                  <a:gd name="connsiteX4" fmla="*/ 961251 w 1077462"/>
                  <a:gd name="connsiteY4" fmla="*/ 376792 h 399455"/>
                  <a:gd name="connsiteX5" fmla="*/ 874266 w 1077462"/>
                  <a:gd name="connsiteY5" fmla="*/ 399455 h 399455"/>
                  <a:gd name="connsiteX6" fmla="*/ 0 w 1077462"/>
                  <a:gd name="connsiteY6" fmla="*/ 399217 h 399455"/>
                  <a:gd name="connsiteX7" fmla="*/ 79 w 1077462"/>
                  <a:gd name="connsiteY7" fmla="*/ 102413 h 399455"/>
                  <a:gd name="connsiteX8" fmla="*/ 109590 w 1077462"/>
                  <a:gd name="connsiteY8" fmla="*/ 24176 h 399455"/>
                  <a:gd name="connsiteX0" fmla="*/ 109590 w 1098466"/>
                  <a:gd name="connsiteY0" fmla="*/ 24176 h 399455"/>
                  <a:gd name="connsiteX1" fmla="*/ 209698 w 1098466"/>
                  <a:gd name="connsiteY1" fmla="*/ 467 h 399455"/>
                  <a:gd name="connsiteX2" fmla="*/ 1076221 w 1098466"/>
                  <a:gd name="connsiteY2" fmla="*/ 637 h 399455"/>
                  <a:gd name="connsiteX3" fmla="*/ 1098466 w 1098466"/>
                  <a:gd name="connsiteY3" fmla="*/ 286923 h 399455"/>
                  <a:gd name="connsiteX4" fmla="*/ 961251 w 1098466"/>
                  <a:gd name="connsiteY4" fmla="*/ 376792 h 399455"/>
                  <a:gd name="connsiteX5" fmla="*/ 874266 w 1098466"/>
                  <a:gd name="connsiteY5" fmla="*/ 399455 h 399455"/>
                  <a:gd name="connsiteX6" fmla="*/ 0 w 1098466"/>
                  <a:gd name="connsiteY6" fmla="*/ 399217 h 399455"/>
                  <a:gd name="connsiteX7" fmla="*/ 79 w 1098466"/>
                  <a:gd name="connsiteY7" fmla="*/ 102413 h 399455"/>
                  <a:gd name="connsiteX8" fmla="*/ 109590 w 1098466"/>
                  <a:gd name="connsiteY8" fmla="*/ 24176 h 399455"/>
                  <a:gd name="connsiteX0" fmla="*/ 109590 w 1098466"/>
                  <a:gd name="connsiteY0" fmla="*/ 24176 h 399455"/>
                  <a:gd name="connsiteX1" fmla="*/ 209698 w 1098466"/>
                  <a:gd name="connsiteY1" fmla="*/ 467 h 399455"/>
                  <a:gd name="connsiteX2" fmla="*/ 1076221 w 1098466"/>
                  <a:gd name="connsiteY2" fmla="*/ 637 h 399455"/>
                  <a:gd name="connsiteX3" fmla="*/ 1098466 w 1098466"/>
                  <a:gd name="connsiteY3" fmla="*/ 286923 h 399455"/>
                  <a:gd name="connsiteX4" fmla="*/ 961251 w 1098466"/>
                  <a:gd name="connsiteY4" fmla="*/ 376792 h 399455"/>
                  <a:gd name="connsiteX5" fmla="*/ 874266 w 1098466"/>
                  <a:gd name="connsiteY5" fmla="*/ 399455 h 399455"/>
                  <a:gd name="connsiteX6" fmla="*/ 0 w 1098466"/>
                  <a:gd name="connsiteY6" fmla="*/ 399217 h 399455"/>
                  <a:gd name="connsiteX7" fmla="*/ 79 w 1098466"/>
                  <a:gd name="connsiteY7" fmla="*/ 102413 h 399455"/>
                  <a:gd name="connsiteX8" fmla="*/ 109590 w 1098466"/>
                  <a:gd name="connsiteY8" fmla="*/ 24176 h 399455"/>
                  <a:gd name="connsiteX0" fmla="*/ 109590 w 1098470"/>
                  <a:gd name="connsiteY0" fmla="*/ 33768 h 409047"/>
                  <a:gd name="connsiteX1" fmla="*/ 209698 w 1098470"/>
                  <a:gd name="connsiteY1" fmla="*/ 10059 h 409047"/>
                  <a:gd name="connsiteX2" fmla="*/ 1098460 w 1098470"/>
                  <a:gd name="connsiteY2" fmla="*/ 0 h 409047"/>
                  <a:gd name="connsiteX3" fmla="*/ 1098466 w 1098470"/>
                  <a:gd name="connsiteY3" fmla="*/ 296515 h 409047"/>
                  <a:gd name="connsiteX4" fmla="*/ 961251 w 1098470"/>
                  <a:gd name="connsiteY4" fmla="*/ 386384 h 409047"/>
                  <a:gd name="connsiteX5" fmla="*/ 874266 w 1098470"/>
                  <a:gd name="connsiteY5" fmla="*/ 409047 h 409047"/>
                  <a:gd name="connsiteX6" fmla="*/ 0 w 1098470"/>
                  <a:gd name="connsiteY6" fmla="*/ 408809 h 409047"/>
                  <a:gd name="connsiteX7" fmla="*/ 79 w 1098470"/>
                  <a:gd name="connsiteY7" fmla="*/ 112005 h 409047"/>
                  <a:gd name="connsiteX8" fmla="*/ 109590 w 1098470"/>
                  <a:gd name="connsiteY8" fmla="*/ 33768 h 409047"/>
                  <a:gd name="connsiteX0" fmla="*/ 109590 w 1098466"/>
                  <a:gd name="connsiteY0" fmla="*/ 33768 h 409047"/>
                  <a:gd name="connsiteX1" fmla="*/ 209698 w 1098466"/>
                  <a:gd name="connsiteY1" fmla="*/ 10059 h 409047"/>
                  <a:gd name="connsiteX2" fmla="*/ 1098460 w 1098466"/>
                  <a:gd name="connsiteY2" fmla="*/ 0 h 409047"/>
                  <a:gd name="connsiteX3" fmla="*/ 1098466 w 1098466"/>
                  <a:gd name="connsiteY3" fmla="*/ 296515 h 409047"/>
                  <a:gd name="connsiteX4" fmla="*/ 961251 w 1098466"/>
                  <a:gd name="connsiteY4" fmla="*/ 386384 h 409047"/>
                  <a:gd name="connsiteX5" fmla="*/ 874266 w 1098466"/>
                  <a:gd name="connsiteY5" fmla="*/ 409047 h 409047"/>
                  <a:gd name="connsiteX6" fmla="*/ 0 w 1098466"/>
                  <a:gd name="connsiteY6" fmla="*/ 408809 h 409047"/>
                  <a:gd name="connsiteX7" fmla="*/ 79 w 1098466"/>
                  <a:gd name="connsiteY7" fmla="*/ 112005 h 409047"/>
                  <a:gd name="connsiteX8" fmla="*/ 109590 w 1098466"/>
                  <a:gd name="connsiteY8" fmla="*/ 33768 h 409047"/>
                  <a:gd name="connsiteX0" fmla="*/ 109590 w 1098466"/>
                  <a:gd name="connsiteY0" fmla="*/ 33768 h 409047"/>
                  <a:gd name="connsiteX1" fmla="*/ 209698 w 1098466"/>
                  <a:gd name="connsiteY1" fmla="*/ 10059 h 409047"/>
                  <a:gd name="connsiteX2" fmla="*/ 1098460 w 1098466"/>
                  <a:gd name="connsiteY2" fmla="*/ 0 h 409047"/>
                  <a:gd name="connsiteX3" fmla="*/ 1098466 w 1098466"/>
                  <a:gd name="connsiteY3" fmla="*/ 296515 h 409047"/>
                  <a:gd name="connsiteX4" fmla="*/ 961251 w 1098466"/>
                  <a:gd name="connsiteY4" fmla="*/ 386384 h 409047"/>
                  <a:gd name="connsiteX5" fmla="*/ 874266 w 1098466"/>
                  <a:gd name="connsiteY5" fmla="*/ 409047 h 409047"/>
                  <a:gd name="connsiteX6" fmla="*/ 0 w 1098466"/>
                  <a:gd name="connsiteY6" fmla="*/ 408809 h 409047"/>
                  <a:gd name="connsiteX7" fmla="*/ 79 w 1098466"/>
                  <a:gd name="connsiteY7" fmla="*/ 112005 h 409047"/>
                  <a:gd name="connsiteX8" fmla="*/ 109590 w 1098466"/>
                  <a:gd name="connsiteY8" fmla="*/ 33768 h 409047"/>
                  <a:gd name="connsiteX0" fmla="*/ 109590 w 1098466"/>
                  <a:gd name="connsiteY0" fmla="*/ 33768 h 409047"/>
                  <a:gd name="connsiteX1" fmla="*/ 230702 w 1098466"/>
                  <a:gd name="connsiteY1" fmla="*/ 305 h 409047"/>
                  <a:gd name="connsiteX2" fmla="*/ 1098460 w 1098466"/>
                  <a:gd name="connsiteY2" fmla="*/ 0 h 409047"/>
                  <a:gd name="connsiteX3" fmla="*/ 1098466 w 1098466"/>
                  <a:gd name="connsiteY3" fmla="*/ 296515 h 409047"/>
                  <a:gd name="connsiteX4" fmla="*/ 961251 w 1098466"/>
                  <a:gd name="connsiteY4" fmla="*/ 386384 h 409047"/>
                  <a:gd name="connsiteX5" fmla="*/ 874266 w 1098466"/>
                  <a:gd name="connsiteY5" fmla="*/ 409047 h 409047"/>
                  <a:gd name="connsiteX6" fmla="*/ 0 w 1098466"/>
                  <a:gd name="connsiteY6" fmla="*/ 408809 h 409047"/>
                  <a:gd name="connsiteX7" fmla="*/ 79 w 1098466"/>
                  <a:gd name="connsiteY7" fmla="*/ 112005 h 409047"/>
                  <a:gd name="connsiteX8" fmla="*/ 109590 w 1098466"/>
                  <a:gd name="connsiteY8" fmla="*/ 33768 h 409047"/>
                  <a:gd name="connsiteX0" fmla="*/ 109590 w 1098466"/>
                  <a:gd name="connsiteY0" fmla="*/ 33768 h 409047"/>
                  <a:gd name="connsiteX1" fmla="*/ 230702 w 1098466"/>
                  <a:gd name="connsiteY1" fmla="*/ 305 h 409047"/>
                  <a:gd name="connsiteX2" fmla="*/ 1098460 w 1098466"/>
                  <a:gd name="connsiteY2" fmla="*/ 0 h 409047"/>
                  <a:gd name="connsiteX3" fmla="*/ 1098466 w 1098466"/>
                  <a:gd name="connsiteY3" fmla="*/ 296515 h 409047"/>
                  <a:gd name="connsiteX4" fmla="*/ 961251 w 1098466"/>
                  <a:gd name="connsiteY4" fmla="*/ 386384 h 409047"/>
                  <a:gd name="connsiteX5" fmla="*/ 874266 w 1098466"/>
                  <a:gd name="connsiteY5" fmla="*/ 409047 h 409047"/>
                  <a:gd name="connsiteX6" fmla="*/ 0 w 1098466"/>
                  <a:gd name="connsiteY6" fmla="*/ 408809 h 409047"/>
                  <a:gd name="connsiteX7" fmla="*/ 79 w 1098466"/>
                  <a:gd name="connsiteY7" fmla="*/ 112005 h 409047"/>
                  <a:gd name="connsiteX8" fmla="*/ 109590 w 1098466"/>
                  <a:gd name="connsiteY8" fmla="*/ 33768 h 409047"/>
                  <a:gd name="connsiteX0" fmla="*/ 132138 w 1098466"/>
                  <a:gd name="connsiteY0" fmla="*/ 24354 h 409149"/>
                  <a:gd name="connsiteX1" fmla="*/ 230702 w 1098466"/>
                  <a:gd name="connsiteY1" fmla="*/ 407 h 409149"/>
                  <a:gd name="connsiteX2" fmla="*/ 1098460 w 1098466"/>
                  <a:gd name="connsiteY2" fmla="*/ 102 h 409149"/>
                  <a:gd name="connsiteX3" fmla="*/ 1098466 w 1098466"/>
                  <a:gd name="connsiteY3" fmla="*/ 296617 h 409149"/>
                  <a:gd name="connsiteX4" fmla="*/ 961251 w 1098466"/>
                  <a:gd name="connsiteY4" fmla="*/ 386486 h 409149"/>
                  <a:gd name="connsiteX5" fmla="*/ 874266 w 1098466"/>
                  <a:gd name="connsiteY5" fmla="*/ 409149 h 409149"/>
                  <a:gd name="connsiteX6" fmla="*/ 0 w 1098466"/>
                  <a:gd name="connsiteY6" fmla="*/ 408911 h 409149"/>
                  <a:gd name="connsiteX7" fmla="*/ 79 w 1098466"/>
                  <a:gd name="connsiteY7" fmla="*/ 112107 h 409149"/>
                  <a:gd name="connsiteX8" fmla="*/ 132138 w 1098466"/>
                  <a:gd name="connsiteY8" fmla="*/ 24354 h 409149"/>
                  <a:gd name="connsiteX0" fmla="*/ 142949 w 1098466"/>
                  <a:gd name="connsiteY0" fmla="*/ 21908 h 410271"/>
                  <a:gd name="connsiteX1" fmla="*/ 230702 w 1098466"/>
                  <a:gd name="connsiteY1" fmla="*/ 1529 h 410271"/>
                  <a:gd name="connsiteX2" fmla="*/ 1098460 w 1098466"/>
                  <a:gd name="connsiteY2" fmla="*/ 1224 h 410271"/>
                  <a:gd name="connsiteX3" fmla="*/ 1098466 w 1098466"/>
                  <a:gd name="connsiteY3" fmla="*/ 297739 h 410271"/>
                  <a:gd name="connsiteX4" fmla="*/ 961251 w 1098466"/>
                  <a:gd name="connsiteY4" fmla="*/ 387608 h 410271"/>
                  <a:gd name="connsiteX5" fmla="*/ 874266 w 1098466"/>
                  <a:gd name="connsiteY5" fmla="*/ 410271 h 410271"/>
                  <a:gd name="connsiteX6" fmla="*/ 0 w 1098466"/>
                  <a:gd name="connsiteY6" fmla="*/ 410033 h 410271"/>
                  <a:gd name="connsiteX7" fmla="*/ 79 w 1098466"/>
                  <a:gd name="connsiteY7" fmla="*/ 113229 h 410271"/>
                  <a:gd name="connsiteX8" fmla="*/ 142949 w 1098466"/>
                  <a:gd name="connsiteY8" fmla="*/ 21908 h 410271"/>
                  <a:gd name="connsiteX0" fmla="*/ 142949 w 1098466"/>
                  <a:gd name="connsiteY0" fmla="*/ 21908 h 410271"/>
                  <a:gd name="connsiteX1" fmla="*/ 230702 w 1098466"/>
                  <a:gd name="connsiteY1" fmla="*/ 1529 h 410271"/>
                  <a:gd name="connsiteX2" fmla="*/ 1098460 w 1098466"/>
                  <a:gd name="connsiteY2" fmla="*/ 1224 h 410271"/>
                  <a:gd name="connsiteX3" fmla="*/ 1098466 w 1098466"/>
                  <a:gd name="connsiteY3" fmla="*/ 297739 h 410271"/>
                  <a:gd name="connsiteX4" fmla="*/ 961251 w 1098466"/>
                  <a:gd name="connsiteY4" fmla="*/ 387608 h 410271"/>
                  <a:gd name="connsiteX5" fmla="*/ 874266 w 1098466"/>
                  <a:gd name="connsiteY5" fmla="*/ 410271 h 410271"/>
                  <a:gd name="connsiteX6" fmla="*/ 0 w 1098466"/>
                  <a:gd name="connsiteY6" fmla="*/ 410033 h 410271"/>
                  <a:gd name="connsiteX7" fmla="*/ 79 w 1098466"/>
                  <a:gd name="connsiteY7" fmla="*/ 113229 h 410271"/>
                  <a:gd name="connsiteX8" fmla="*/ 142949 w 1098466"/>
                  <a:gd name="connsiteY8" fmla="*/ 21908 h 410271"/>
                  <a:gd name="connsiteX0" fmla="*/ 142949 w 1098466"/>
                  <a:gd name="connsiteY0" fmla="*/ 20684 h 409047"/>
                  <a:gd name="connsiteX1" fmla="*/ 230702 w 1098466"/>
                  <a:gd name="connsiteY1" fmla="*/ 305 h 409047"/>
                  <a:gd name="connsiteX2" fmla="*/ 1098460 w 1098466"/>
                  <a:gd name="connsiteY2" fmla="*/ 0 h 409047"/>
                  <a:gd name="connsiteX3" fmla="*/ 1098466 w 1098466"/>
                  <a:gd name="connsiteY3" fmla="*/ 296515 h 409047"/>
                  <a:gd name="connsiteX4" fmla="*/ 961251 w 1098466"/>
                  <a:gd name="connsiteY4" fmla="*/ 386384 h 409047"/>
                  <a:gd name="connsiteX5" fmla="*/ 874266 w 1098466"/>
                  <a:gd name="connsiteY5" fmla="*/ 409047 h 409047"/>
                  <a:gd name="connsiteX6" fmla="*/ 0 w 1098466"/>
                  <a:gd name="connsiteY6" fmla="*/ 408809 h 409047"/>
                  <a:gd name="connsiteX7" fmla="*/ 79 w 1098466"/>
                  <a:gd name="connsiteY7" fmla="*/ 112005 h 409047"/>
                  <a:gd name="connsiteX8" fmla="*/ 142949 w 1098466"/>
                  <a:gd name="connsiteY8" fmla="*/ 20684 h 409047"/>
                  <a:gd name="connsiteX0" fmla="*/ 142949 w 1098466"/>
                  <a:gd name="connsiteY0" fmla="*/ 20684 h 409047"/>
                  <a:gd name="connsiteX1" fmla="*/ 230702 w 1098466"/>
                  <a:gd name="connsiteY1" fmla="*/ 305 h 409047"/>
                  <a:gd name="connsiteX2" fmla="*/ 1098460 w 1098466"/>
                  <a:gd name="connsiteY2" fmla="*/ 0 h 409047"/>
                  <a:gd name="connsiteX3" fmla="*/ 1098466 w 1098466"/>
                  <a:gd name="connsiteY3" fmla="*/ 296515 h 409047"/>
                  <a:gd name="connsiteX4" fmla="*/ 961251 w 1098466"/>
                  <a:gd name="connsiteY4" fmla="*/ 386384 h 409047"/>
                  <a:gd name="connsiteX5" fmla="*/ 874266 w 1098466"/>
                  <a:gd name="connsiteY5" fmla="*/ 409047 h 409047"/>
                  <a:gd name="connsiteX6" fmla="*/ 0 w 1098466"/>
                  <a:gd name="connsiteY6" fmla="*/ 408809 h 409047"/>
                  <a:gd name="connsiteX7" fmla="*/ 1932 w 1098466"/>
                  <a:gd name="connsiteY7" fmla="*/ 112005 h 409047"/>
                  <a:gd name="connsiteX8" fmla="*/ 142949 w 1098466"/>
                  <a:gd name="connsiteY8" fmla="*/ 20684 h 409047"/>
                  <a:gd name="connsiteX0" fmla="*/ 142949 w 1098466"/>
                  <a:gd name="connsiteY0" fmla="*/ 20684 h 409047"/>
                  <a:gd name="connsiteX1" fmla="*/ 230702 w 1098466"/>
                  <a:gd name="connsiteY1" fmla="*/ 305 h 409047"/>
                  <a:gd name="connsiteX2" fmla="*/ 1098460 w 1098466"/>
                  <a:gd name="connsiteY2" fmla="*/ 0 h 409047"/>
                  <a:gd name="connsiteX3" fmla="*/ 1098466 w 1098466"/>
                  <a:gd name="connsiteY3" fmla="*/ 296515 h 409047"/>
                  <a:gd name="connsiteX4" fmla="*/ 961251 w 1098466"/>
                  <a:gd name="connsiteY4" fmla="*/ 386384 h 409047"/>
                  <a:gd name="connsiteX5" fmla="*/ 874266 w 1098466"/>
                  <a:gd name="connsiteY5" fmla="*/ 409047 h 409047"/>
                  <a:gd name="connsiteX6" fmla="*/ 0 w 1098466"/>
                  <a:gd name="connsiteY6" fmla="*/ 408809 h 409047"/>
                  <a:gd name="connsiteX7" fmla="*/ 1932 w 1098466"/>
                  <a:gd name="connsiteY7" fmla="*/ 112005 h 409047"/>
                  <a:gd name="connsiteX8" fmla="*/ 142949 w 1098466"/>
                  <a:gd name="connsiteY8" fmla="*/ 20684 h 409047"/>
                  <a:gd name="connsiteX0" fmla="*/ 142949 w 1098466"/>
                  <a:gd name="connsiteY0" fmla="*/ 20684 h 409047"/>
                  <a:gd name="connsiteX1" fmla="*/ 230702 w 1098466"/>
                  <a:gd name="connsiteY1" fmla="*/ 305 h 409047"/>
                  <a:gd name="connsiteX2" fmla="*/ 1098460 w 1098466"/>
                  <a:gd name="connsiteY2" fmla="*/ 0 h 409047"/>
                  <a:gd name="connsiteX3" fmla="*/ 1098466 w 1098466"/>
                  <a:gd name="connsiteY3" fmla="*/ 296515 h 409047"/>
                  <a:gd name="connsiteX4" fmla="*/ 961251 w 1098466"/>
                  <a:gd name="connsiteY4" fmla="*/ 386384 h 409047"/>
                  <a:gd name="connsiteX5" fmla="*/ 874266 w 1098466"/>
                  <a:gd name="connsiteY5" fmla="*/ 409047 h 409047"/>
                  <a:gd name="connsiteX6" fmla="*/ 0 w 1098466"/>
                  <a:gd name="connsiteY6" fmla="*/ 408809 h 409047"/>
                  <a:gd name="connsiteX7" fmla="*/ 1932 w 1098466"/>
                  <a:gd name="connsiteY7" fmla="*/ 112005 h 409047"/>
                  <a:gd name="connsiteX8" fmla="*/ 142949 w 1098466"/>
                  <a:gd name="connsiteY8" fmla="*/ 20684 h 409047"/>
                  <a:gd name="connsiteX0" fmla="*/ 142949 w 1098466"/>
                  <a:gd name="connsiteY0" fmla="*/ 20684 h 409047"/>
                  <a:gd name="connsiteX1" fmla="*/ 230702 w 1098466"/>
                  <a:gd name="connsiteY1" fmla="*/ 305 h 409047"/>
                  <a:gd name="connsiteX2" fmla="*/ 1098460 w 1098466"/>
                  <a:gd name="connsiteY2" fmla="*/ 0 h 409047"/>
                  <a:gd name="connsiteX3" fmla="*/ 1098466 w 1098466"/>
                  <a:gd name="connsiteY3" fmla="*/ 296515 h 409047"/>
                  <a:gd name="connsiteX4" fmla="*/ 961251 w 1098466"/>
                  <a:gd name="connsiteY4" fmla="*/ 386384 h 409047"/>
                  <a:gd name="connsiteX5" fmla="*/ 874266 w 1098466"/>
                  <a:gd name="connsiteY5" fmla="*/ 409047 h 409047"/>
                  <a:gd name="connsiteX6" fmla="*/ 0 w 1098466"/>
                  <a:gd name="connsiteY6" fmla="*/ 408809 h 409047"/>
                  <a:gd name="connsiteX7" fmla="*/ 1932 w 1098466"/>
                  <a:gd name="connsiteY7" fmla="*/ 112005 h 409047"/>
                  <a:gd name="connsiteX8" fmla="*/ 142949 w 1098466"/>
                  <a:gd name="connsiteY8" fmla="*/ 20684 h 409047"/>
                  <a:gd name="connsiteX0" fmla="*/ 137698 w 1098466"/>
                  <a:gd name="connsiteY0" fmla="*/ 23539 h 409047"/>
                  <a:gd name="connsiteX1" fmla="*/ 230702 w 1098466"/>
                  <a:gd name="connsiteY1" fmla="*/ 305 h 409047"/>
                  <a:gd name="connsiteX2" fmla="*/ 1098460 w 1098466"/>
                  <a:gd name="connsiteY2" fmla="*/ 0 h 409047"/>
                  <a:gd name="connsiteX3" fmla="*/ 1098466 w 1098466"/>
                  <a:gd name="connsiteY3" fmla="*/ 296515 h 409047"/>
                  <a:gd name="connsiteX4" fmla="*/ 961251 w 1098466"/>
                  <a:gd name="connsiteY4" fmla="*/ 386384 h 409047"/>
                  <a:gd name="connsiteX5" fmla="*/ 874266 w 1098466"/>
                  <a:gd name="connsiteY5" fmla="*/ 409047 h 409047"/>
                  <a:gd name="connsiteX6" fmla="*/ 0 w 1098466"/>
                  <a:gd name="connsiteY6" fmla="*/ 408809 h 409047"/>
                  <a:gd name="connsiteX7" fmla="*/ 1932 w 1098466"/>
                  <a:gd name="connsiteY7" fmla="*/ 112005 h 409047"/>
                  <a:gd name="connsiteX8" fmla="*/ 137698 w 1098466"/>
                  <a:gd name="connsiteY8" fmla="*/ 23539 h 409047"/>
                  <a:gd name="connsiteX0" fmla="*/ 137698 w 1098466"/>
                  <a:gd name="connsiteY0" fmla="*/ 23539 h 409047"/>
                  <a:gd name="connsiteX1" fmla="*/ 230702 w 1098466"/>
                  <a:gd name="connsiteY1" fmla="*/ 305 h 409047"/>
                  <a:gd name="connsiteX2" fmla="*/ 1098460 w 1098466"/>
                  <a:gd name="connsiteY2" fmla="*/ 0 h 409047"/>
                  <a:gd name="connsiteX3" fmla="*/ 1098466 w 1098466"/>
                  <a:gd name="connsiteY3" fmla="*/ 296515 h 409047"/>
                  <a:gd name="connsiteX4" fmla="*/ 961251 w 1098466"/>
                  <a:gd name="connsiteY4" fmla="*/ 386384 h 409047"/>
                  <a:gd name="connsiteX5" fmla="*/ 874266 w 1098466"/>
                  <a:gd name="connsiteY5" fmla="*/ 409047 h 409047"/>
                  <a:gd name="connsiteX6" fmla="*/ 0 w 1098466"/>
                  <a:gd name="connsiteY6" fmla="*/ 408809 h 409047"/>
                  <a:gd name="connsiteX7" fmla="*/ 1932 w 1098466"/>
                  <a:gd name="connsiteY7" fmla="*/ 112005 h 409047"/>
                  <a:gd name="connsiteX8" fmla="*/ 137698 w 1098466"/>
                  <a:gd name="connsiteY8" fmla="*/ 23539 h 409047"/>
                  <a:gd name="connsiteX0" fmla="*/ 136480 w 1097248"/>
                  <a:gd name="connsiteY0" fmla="*/ 23539 h 409285"/>
                  <a:gd name="connsiteX1" fmla="*/ 229484 w 1097248"/>
                  <a:gd name="connsiteY1" fmla="*/ 305 h 409285"/>
                  <a:gd name="connsiteX2" fmla="*/ 1097242 w 1097248"/>
                  <a:gd name="connsiteY2" fmla="*/ 0 h 409285"/>
                  <a:gd name="connsiteX3" fmla="*/ 1097248 w 1097248"/>
                  <a:gd name="connsiteY3" fmla="*/ 296515 h 409285"/>
                  <a:gd name="connsiteX4" fmla="*/ 960033 w 1097248"/>
                  <a:gd name="connsiteY4" fmla="*/ 386384 h 409285"/>
                  <a:gd name="connsiteX5" fmla="*/ 873048 w 1097248"/>
                  <a:gd name="connsiteY5" fmla="*/ 409047 h 409285"/>
                  <a:gd name="connsiteX6" fmla="*/ 18 w 1097248"/>
                  <a:gd name="connsiteY6" fmla="*/ 409285 h 409285"/>
                  <a:gd name="connsiteX7" fmla="*/ 714 w 1097248"/>
                  <a:gd name="connsiteY7" fmla="*/ 112005 h 409285"/>
                  <a:gd name="connsiteX8" fmla="*/ 136480 w 1097248"/>
                  <a:gd name="connsiteY8" fmla="*/ 23539 h 409285"/>
                  <a:gd name="connsiteX0" fmla="*/ 136480 w 1097248"/>
                  <a:gd name="connsiteY0" fmla="*/ 23539 h 409285"/>
                  <a:gd name="connsiteX1" fmla="*/ 229484 w 1097248"/>
                  <a:gd name="connsiteY1" fmla="*/ 305 h 409285"/>
                  <a:gd name="connsiteX2" fmla="*/ 1097242 w 1097248"/>
                  <a:gd name="connsiteY2" fmla="*/ 0 h 409285"/>
                  <a:gd name="connsiteX3" fmla="*/ 1097248 w 1097248"/>
                  <a:gd name="connsiteY3" fmla="*/ 296515 h 409285"/>
                  <a:gd name="connsiteX4" fmla="*/ 960033 w 1097248"/>
                  <a:gd name="connsiteY4" fmla="*/ 386384 h 409285"/>
                  <a:gd name="connsiteX5" fmla="*/ 873048 w 1097248"/>
                  <a:gd name="connsiteY5" fmla="*/ 409047 h 409285"/>
                  <a:gd name="connsiteX6" fmla="*/ 18 w 1097248"/>
                  <a:gd name="connsiteY6" fmla="*/ 409285 h 409285"/>
                  <a:gd name="connsiteX7" fmla="*/ 714 w 1097248"/>
                  <a:gd name="connsiteY7" fmla="*/ 112005 h 409285"/>
                  <a:gd name="connsiteX8" fmla="*/ 136480 w 1097248"/>
                  <a:gd name="connsiteY8" fmla="*/ 23539 h 409285"/>
                  <a:gd name="connsiteX0" fmla="*/ 136480 w 1097248"/>
                  <a:gd name="connsiteY0" fmla="*/ 23539 h 409285"/>
                  <a:gd name="connsiteX1" fmla="*/ 229484 w 1097248"/>
                  <a:gd name="connsiteY1" fmla="*/ 305 h 409285"/>
                  <a:gd name="connsiteX2" fmla="*/ 1097242 w 1097248"/>
                  <a:gd name="connsiteY2" fmla="*/ 0 h 409285"/>
                  <a:gd name="connsiteX3" fmla="*/ 1097248 w 1097248"/>
                  <a:gd name="connsiteY3" fmla="*/ 296515 h 409285"/>
                  <a:gd name="connsiteX4" fmla="*/ 960033 w 1097248"/>
                  <a:gd name="connsiteY4" fmla="*/ 386384 h 409285"/>
                  <a:gd name="connsiteX5" fmla="*/ 873048 w 1097248"/>
                  <a:gd name="connsiteY5" fmla="*/ 409047 h 409285"/>
                  <a:gd name="connsiteX6" fmla="*/ 18 w 1097248"/>
                  <a:gd name="connsiteY6" fmla="*/ 409285 h 409285"/>
                  <a:gd name="connsiteX7" fmla="*/ 714 w 1097248"/>
                  <a:gd name="connsiteY7" fmla="*/ 112005 h 409285"/>
                  <a:gd name="connsiteX8" fmla="*/ 136480 w 1097248"/>
                  <a:gd name="connsiteY8" fmla="*/ 23539 h 409285"/>
                  <a:gd name="connsiteX0" fmla="*/ 136480 w 1097248"/>
                  <a:gd name="connsiteY0" fmla="*/ 23539 h 409285"/>
                  <a:gd name="connsiteX1" fmla="*/ 229484 w 1097248"/>
                  <a:gd name="connsiteY1" fmla="*/ 305 h 409285"/>
                  <a:gd name="connsiteX2" fmla="*/ 1097242 w 1097248"/>
                  <a:gd name="connsiteY2" fmla="*/ 0 h 409285"/>
                  <a:gd name="connsiteX3" fmla="*/ 1097248 w 1097248"/>
                  <a:gd name="connsiteY3" fmla="*/ 296515 h 409285"/>
                  <a:gd name="connsiteX4" fmla="*/ 960651 w 1097248"/>
                  <a:gd name="connsiteY4" fmla="*/ 386622 h 409285"/>
                  <a:gd name="connsiteX5" fmla="*/ 873048 w 1097248"/>
                  <a:gd name="connsiteY5" fmla="*/ 409047 h 409285"/>
                  <a:gd name="connsiteX6" fmla="*/ 18 w 1097248"/>
                  <a:gd name="connsiteY6" fmla="*/ 409285 h 409285"/>
                  <a:gd name="connsiteX7" fmla="*/ 714 w 1097248"/>
                  <a:gd name="connsiteY7" fmla="*/ 112005 h 409285"/>
                  <a:gd name="connsiteX8" fmla="*/ 136480 w 1097248"/>
                  <a:gd name="connsiteY8" fmla="*/ 23539 h 409285"/>
                  <a:gd name="connsiteX0" fmla="*/ 136480 w 1097248"/>
                  <a:gd name="connsiteY0" fmla="*/ 23539 h 409285"/>
                  <a:gd name="connsiteX1" fmla="*/ 229484 w 1097248"/>
                  <a:gd name="connsiteY1" fmla="*/ 305 h 409285"/>
                  <a:gd name="connsiteX2" fmla="*/ 1097242 w 1097248"/>
                  <a:gd name="connsiteY2" fmla="*/ 0 h 409285"/>
                  <a:gd name="connsiteX3" fmla="*/ 1097248 w 1097248"/>
                  <a:gd name="connsiteY3" fmla="*/ 296515 h 409285"/>
                  <a:gd name="connsiteX4" fmla="*/ 960651 w 1097248"/>
                  <a:gd name="connsiteY4" fmla="*/ 386622 h 409285"/>
                  <a:gd name="connsiteX5" fmla="*/ 873048 w 1097248"/>
                  <a:gd name="connsiteY5" fmla="*/ 409047 h 409285"/>
                  <a:gd name="connsiteX6" fmla="*/ 18 w 1097248"/>
                  <a:gd name="connsiteY6" fmla="*/ 409285 h 409285"/>
                  <a:gd name="connsiteX7" fmla="*/ 714 w 1097248"/>
                  <a:gd name="connsiteY7" fmla="*/ 112005 h 409285"/>
                  <a:gd name="connsiteX8" fmla="*/ 136480 w 1097248"/>
                  <a:gd name="connsiteY8" fmla="*/ 23539 h 409285"/>
                  <a:gd name="connsiteX0" fmla="*/ 136480 w 1098484"/>
                  <a:gd name="connsiteY0" fmla="*/ 23539 h 409285"/>
                  <a:gd name="connsiteX1" fmla="*/ 229484 w 1098484"/>
                  <a:gd name="connsiteY1" fmla="*/ 305 h 409285"/>
                  <a:gd name="connsiteX2" fmla="*/ 1097242 w 1098484"/>
                  <a:gd name="connsiteY2" fmla="*/ 0 h 409285"/>
                  <a:gd name="connsiteX3" fmla="*/ 1098484 w 1098484"/>
                  <a:gd name="connsiteY3" fmla="*/ 296753 h 409285"/>
                  <a:gd name="connsiteX4" fmla="*/ 960651 w 1098484"/>
                  <a:gd name="connsiteY4" fmla="*/ 386622 h 409285"/>
                  <a:gd name="connsiteX5" fmla="*/ 873048 w 1098484"/>
                  <a:gd name="connsiteY5" fmla="*/ 409047 h 409285"/>
                  <a:gd name="connsiteX6" fmla="*/ 18 w 1098484"/>
                  <a:gd name="connsiteY6" fmla="*/ 409285 h 409285"/>
                  <a:gd name="connsiteX7" fmla="*/ 714 w 1098484"/>
                  <a:gd name="connsiteY7" fmla="*/ 112005 h 409285"/>
                  <a:gd name="connsiteX8" fmla="*/ 136480 w 1098484"/>
                  <a:gd name="connsiteY8" fmla="*/ 23539 h 409285"/>
                  <a:gd name="connsiteX0" fmla="*/ 136480 w 1098484"/>
                  <a:gd name="connsiteY0" fmla="*/ 23539 h 409285"/>
                  <a:gd name="connsiteX1" fmla="*/ 229484 w 1098484"/>
                  <a:gd name="connsiteY1" fmla="*/ 305 h 409285"/>
                  <a:gd name="connsiteX2" fmla="*/ 1098169 w 1098484"/>
                  <a:gd name="connsiteY2" fmla="*/ 0 h 409285"/>
                  <a:gd name="connsiteX3" fmla="*/ 1098484 w 1098484"/>
                  <a:gd name="connsiteY3" fmla="*/ 296753 h 409285"/>
                  <a:gd name="connsiteX4" fmla="*/ 960651 w 1098484"/>
                  <a:gd name="connsiteY4" fmla="*/ 386622 h 409285"/>
                  <a:gd name="connsiteX5" fmla="*/ 873048 w 1098484"/>
                  <a:gd name="connsiteY5" fmla="*/ 409047 h 409285"/>
                  <a:gd name="connsiteX6" fmla="*/ 18 w 1098484"/>
                  <a:gd name="connsiteY6" fmla="*/ 409285 h 409285"/>
                  <a:gd name="connsiteX7" fmla="*/ 714 w 1098484"/>
                  <a:gd name="connsiteY7" fmla="*/ 112005 h 409285"/>
                  <a:gd name="connsiteX8" fmla="*/ 136480 w 1098484"/>
                  <a:gd name="connsiteY8" fmla="*/ 23539 h 409285"/>
                  <a:gd name="connsiteX0" fmla="*/ 136480 w 1098484"/>
                  <a:gd name="connsiteY0" fmla="*/ 23539 h 409285"/>
                  <a:gd name="connsiteX1" fmla="*/ 229484 w 1098484"/>
                  <a:gd name="connsiteY1" fmla="*/ 305 h 409285"/>
                  <a:gd name="connsiteX2" fmla="*/ 1098169 w 1098484"/>
                  <a:gd name="connsiteY2" fmla="*/ 0 h 409285"/>
                  <a:gd name="connsiteX3" fmla="*/ 1098484 w 1098484"/>
                  <a:gd name="connsiteY3" fmla="*/ 296753 h 409285"/>
                  <a:gd name="connsiteX4" fmla="*/ 960651 w 1098484"/>
                  <a:gd name="connsiteY4" fmla="*/ 386622 h 409285"/>
                  <a:gd name="connsiteX5" fmla="*/ 873048 w 1098484"/>
                  <a:gd name="connsiteY5" fmla="*/ 409047 h 409285"/>
                  <a:gd name="connsiteX6" fmla="*/ 18 w 1098484"/>
                  <a:gd name="connsiteY6" fmla="*/ 409285 h 409285"/>
                  <a:gd name="connsiteX7" fmla="*/ 714 w 1098484"/>
                  <a:gd name="connsiteY7" fmla="*/ 112005 h 409285"/>
                  <a:gd name="connsiteX8" fmla="*/ 136480 w 1098484"/>
                  <a:gd name="connsiteY8" fmla="*/ 23539 h 409285"/>
                  <a:gd name="connsiteX0" fmla="*/ 136480 w 1098484"/>
                  <a:gd name="connsiteY0" fmla="*/ 23539 h 409285"/>
                  <a:gd name="connsiteX1" fmla="*/ 229484 w 1098484"/>
                  <a:gd name="connsiteY1" fmla="*/ 305 h 409285"/>
                  <a:gd name="connsiteX2" fmla="*/ 1098169 w 1098484"/>
                  <a:gd name="connsiteY2" fmla="*/ 0 h 409285"/>
                  <a:gd name="connsiteX3" fmla="*/ 1098484 w 1098484"/>
                  <a:gd name="connsiteY3" fmla="*/ 296753 h 409285"/>
                  <a:gd name="connsiteX4" fmla="*/ 960651 w 1098484"/>
                  <a:gd name="connsiteY4" fmla="*/ 386622 h 409285"/>
                  <a:gd name="connsiteX5" fmla="*/ 873048 w 1098484"/>
                  <a:gd name="connsiteY5" fmla="*/ 409047 h 409285"/>
                  <a:gd name="connsiteX6" fmla="*/ 18 w 1098484"/>
                  <a:gd name="connsiteY6" fmla="*/ 409285 h 409285"/>
                  <a:gd name="connsiteX7" fmla="*/ 714 w 1098484"/>
                  <a:gd name="connsiteY7" fmla="*/ 109941 h 409285"/>
                  <a:gd name="connsiteX8" fmla="*/ 136480 w 1098484"/>
                  <a:gd name="connsiteY8" fmla="*/ 23539 h 409285"/>
                  <a:gd name="connsiteX0" fmla="*/ 133912 w 1098484"/>
                  <a:gd name="connsiteY0" fmla="*/ 21991 h 409285"/>
                  <a:gd name="connsiteX1" fmla="*/ 229484 w 1098484"/>
                  <a:gd name="connsiteY1" fmla="*/ 305 h 409285"/>
                  <a:gd name="connsiteX2" fmla="*/ 1098169 w 1098484"/>
                  <a:gd name="connsiteY2" fmla="*/ 0 h 409285"/>
                  <a:gd name="connsiteX3" fmla="*/ 1098484 w 1098484"/>
                  <a:gd name="connsiteY3" fmla="*/ 296753 h 409285"/>
                  <a:gd name="connsiteX4" fmla="*/ 960651 w 1098484"/>
                  <a:gd name="connsiteY4" fmla="*/ 386622 h 409285"/>
                  <a:gd name="connsiteX5" fmla="*/ 873048 w 1098484"/>
                  <a:gd name="connsiteY5" fmla="*/ 409047 h 409285"/>
                  <a:gd name="connsiteX6" fmla="*/ 18 w 1098484"/>
                  <a:gd name="connsiteY6" fmla="*/ 409285 h 409285"/>
                  <a:gd name="connsiteX7" fmla="*/ 714 w 1098484"/>
                  <a:gd name="connsiteY7" fmla="*/ 109941 h 409285"/>
                  <a:gd name="connsiteX8" fmla="*/ 133912 w 1098484"/>
                  <a:gd name="connsiteY8" fmla="*/ 21991 h 409285"/>
                  <a:gd name="connsiteX0" fmla="*/ 133912 w 1098484"/>
                  <a:gd name="connsiteY0" fmla="*/ 21991 h 409285"/>
                  <a:gd name="connsiteX1" fmla="*/ 229484 w 1098484"/>
                  <a:gd name="connsiteY1" fmla="*/ 305 h 409285"/>
                  <a:gd name="connsiteX2" fmla="*/ 1098169 w 1098484"/>
                  <a:gd name="connsiteY2" fmla="*/ 0 h 409285"/>
                  <a:gd name="connsiteX3" fmla="*/ 1098484 w 1098484"/>
                  <a:gd name="connsiteY3" fmla="*/ 296753 h 409285"/>
                  <a:gd name="connsiteX4" fmla="*/ 960651 w 1098484"/>
                  <a:gd name="connsiteY4" fmla="*/ 386622 h 409285"/>
                  <a:gd name="connsiteX5" fmla="*/ 873048 w 1098484"/>
                  <a:gd name="connsiteY5" fmla="*/ 409047 h 409285"/>
                  <a:gd name="connsiteX6" fmla="*/ 18 w 1098484"/>
                  <a:gd name="connsiteY6" fmla="*/ 409285 h 409285"/>
                  <a:gd name="connsiteX7" fmla="*/ 714 w 1098484"/>
                  <a:gd name="connsiteY7" fmla="*/ 110715 h 409285"/>
                  <a:gd name="connsiteX8" fmla="*/ 133912 w 1098484"/>
                  <a:gd name="connsiteY8" fmla="*/ 21991 h 409285"/>
                  <a:gd name="connsiteX0" fmla="*/ 133912 w 1098484"/>
                  <a:gd name="connsiteY0" fmla="*/ 21991 h 409285"/>
                  <a:gd name="connsiteX1" fmla="*/ 229484 w 1098484"/>
                  <a:gd name="connsiteY1" fmla="*/ 305 h 409285"/>
                  <a:gd name="connsiteX2" fmla="*/ 1098169 w 1098484"/>
                  <a:gd name="connsiteY2" fmla="*/ 0 h 409285"/>
                  <a:gd name="connsiteX3" fmla="*/ 1098484 w 1098484"/>
                  <a:gd name="connsiteY3" fmla="*/ 296753 h 409285"/>
                  <a:gd name="connsiteX4" fmla="*/ 960651 w 1098484"/>
                  <a:gd name="connsiteY4" fmla="*/ 386622 h 409285"/>
                  <a:gd name="connsiteX5" fmla="*/ 873048 w 1098484"/>
                  <a:gd name="connsiteY5" fmla="*/ 409047 h 409285"/>
                  <a:gd name="connsiteX6" fmla="*/ 18 w 1098484"/>
                  <a:gd name="connsiteY6" fmla="*/ 409285 h 409285"/>
                  <a:gd name="connsiteX7" fmla="*/ 714 w 1098484"/>
                  <a:gd name="connsiteY7" fmla="*/ 111747 h 409285"/>
                  <a:gd name="connsiteX8" fmla="*/ 133912 w 1098484"/>
                  <a:gd name="connsiteY8" fmla="*/ 21991 h 409285"/>
                  <a:gd name="connsiteX0" fmla="*/ 133912 w 1098484"/>
                  <a:gd name="connsiteY0" fmla="*/ 21991 h 409285"/>
                  <a:gd name="connsiteX1" fmla="*/ 226274 w 1098484"/>
                  <a:gd name="connsiteY1" fmla="*/ 305 h 409285"/>
                  <a:gd name="connsiteX2" fmla="*/ 1098169 w 1098484"/>
                  <a:gd name="connsiteY2" fmla="*/ 0 h 409285"/>
                  <a:gd name="connsiteX3" fmla="*/ 1098484 w 1098484"/>
                  <a:gd name="connsiteY3" fmla="*/ 296753 h 409285"/>
                  <a:gd name="connsiteX4" fmla="*/ 960651 w 1098484"/>
                  <a:gd name="connsiteY4" fmla="*/ 386622 h 409285"/>
                  <a:gd name="connsiteX5" fmla="*/ 873048 w 1098484"/>
                  <a:gd name="connsiteY5" fmla="*/ 409047 h 409285"/>
                  <a:gd name="connsiteX6" fmla="*/ 18 w 1098484"/>
                  <a:gd name="connsiteY6" fmla="*/ 409285 h 409285"/>
                  <a:gd name="connsiteX7" fmla="*/ 714 w 1098484"/>
                  <a:gd name="connsiteY7" fmla="*/ 111747 h 409285"/>
                  <a:gd name="connsiteX8" fmla="*/ 133912 w 1098484"/>
                  <a:gd name="connsiteY8" fmla="*/ 21991 h 409285"/>
                  <a:gd name="connsiteX0" fmla="*/ 133912 w 1098484"/>
                  <a:gd name="connsiteY0" fmla="*/ 21991 h 409285"/>
                  <a:gd name="connsiteX1" fmla="*/ 226274 w 1098484"/>
                  <a:gd name="connsiteY1" fmla="*/ 305 h 409285"/>
                  <a:gd name="connsiteX2" fmla="*/ 1098169 w 1098484"/>
                  <a:gd name="connsiteY2" fmla="*/ 0 h 409285"/>
                  <a:gd name="connsiteX3" fmla="*/ 1098484 w 1098484"/>
                  <a:gd name="connsiteY3" fmla="*/ 296753 h 409285"/>
                  <a:gd name="connsiteX4" fmla="*/ 960651 w 1098484"/>
                  <a:gd name="connsiteY4" fmla="*/ 386622 h 409285"/>
                  <a:gd name="connsiteX5" fmla="*/ 873048 w 1098484"/>
                  <a:gd name="connsiteY5" fmla="*/ 409047 h 409285"/>
                  <a:gd name="connsiteX6" fmla="*/ 18 w 1098484"/>
                  <a:gd name="connsiteY6" fmla="*/ 409285 h 409285"/>
                  <a:gd name="connsiteX7" fmla="*/ 714 w 1098484"/>
                  <a:gd name="connsiteY7" fmla="*/ 111747 h 409285"/>
                  <a:gd name="connsiteX8" fmla="*/ 133912 w 1098484"/>
                  <a:gd name="connsiteY8" fmla="*/ 21991 h 409285"/>
                  <a:gd name="connsiteX0" fmla="*/ 133912 w 1098484"/>
                  <a:gd name="connsiteY0" fmla="*/ 21991 h 409285"/>
                  <a:gd name="connsiteX1" fmla="*/ 226274 w 1098484"/>
                  <a:gd name="connsiteY1" fmla="*/ 305 h 409285"/>
                  <a:gd name="connsiteX2" fmla="*/ 1098169 w 1098484"/>
                  <a:gd name="connsiteY2" fmla="*/ 0 h 409285"/>
                  <a:gd name="connsiteX3" fmla="*/ 1098484 w 1098484"/>
                  <a:gd name="connsiteY3" fmla="*/ 296753 h 409285"/>
                  <a:gd name="connsiteX4" fmla="*/ 961935 w 1098484"/>
                  <a:gd name="connsiteY4" fmla="*/ 388170 h 409285"/>
                  <a:gd name="connsiteX5" fmla="*/ 873048 w 1098484"/>
                  <a:gd name="connsiteY5" fmla="*/ 409047 h 409285"/>
                  <a:gd name="connsiteX6" fmla="*/ 18 w 1098484"/>
                  <a:gd name="connsiteY6" fmla="*/ 409285 h 409285"/>
                  <a:gd name="connsiteX7" fmla="*/ 714 w 1098484"/>
                  <a:gd name="connsiteY7" fmla="*/ 111747 h 409285"/>
                  <a:gd name="connsiteX8" fmla="*/ 133912 w 1098484"/>
                  <a:gd name="connsiteY8" fmla="*/ 21991 h 409285"/>
                  <a:gd name="connsiteX0" fmla="*/ 714 w 1098484"/>
                  <a:gd name="connsiteY0" fmla="*/ 111747 h 409285"/>
                  <a:gd name="connsiteX1" fmla="*/ 226274 w 1098484"/>
                  <a:gd name="connsiteY1" fmla="*/ 305 h 409285"/>
                  <a:gd name="connsiteX2" fmla="*/ 1098169 w 1098484"/>
                  <a:gd name="connsiteY2" fmla="*/ 0 h 409285"/>
                  <a:gd name="connsiteX3" fmla="*/ 1098484 w 1098484"/>
                  <a:gd name="connsiteY3" fmla="*/ 296753 h 409285"/>
                  <a:gd name="connsiteX4" fmla="*/ 961935 w 1098484"/>
                  <a:gd name="connsiteY4" fmla="*/ 388170 h 409285"/>
                  <a:gd name="connsiteX5" fmla="*/ 873048 w 1098484"/>
                  <a:gd name="connsiteY5" fmla="*/ 409047 h 409285"/>
                  <a:gd name="connsiteX6" fmla="*/ 18 w 1098484"/>
                  <a:gd name="connsiteY6" fmla="*/ 409285 h 409285"/>
                  <a:gd name="connsiteX7" fmla="*/ 714 w 1098484"/>
                  <a:gd name="connsiteY7" fmla="*/ 111747 h 409285"/>
                  <a:gd name="connsiteX0" fmla="*/ 73653 w 1171423"/>
                  <a:gd name="connsiteY0" fmla="*/ 111747 h 409285"/>
                  <a:gd name="connsiteX1" fmla="*/ 73503 w 1171423"/>
                  <a:gd name="connsiteY1" fmla="*/ 305 h 409285"/>
                  <a:gd name="connsiteX2" fmla="*/ 1171108 w 1171423"/>
                  <a:gd name="connsiteY2" fmla="*/ 0 h 409285"/>
                  <a:gd name="connsiteX3" fmla="*/ 1171423 w 1171423"/>
                  <a:gd name="connsiteY3" fmla="*/ 296753 h 409285"/>
                  <a:gd name="connsiteX4" fmla="*/ 1034874 w 1171423"/>
                  <a:gd name="connsiteY4" fmla="*/ 388170 h 409285"/>
                  <a:gd name="connsiteX5" fmla="*/ 945987 w 1171423"/>
                  <a:gd name="connsiteY5" fmla="*/ 409047 h 409285"/>
                  <a:gd name="connsiteX6" fmla="*/ 72957 w 1171423"/>
                  <a:gd name="connsiteY6" fmla="*/ 409285 h 409285"/>
                  <a:gd name="connsiteX7" fmla="*/ 73653 w 1171423"/>
                  <a:gd name="connsiteY7" fmla="*/ 111747 h 409285"/>
                  <a:gd name="connsiteX0" fmla="*/ 123269 w 1221735"/>
                  <a:gd name="connsiteY0" fmla="*/ 409285 h 409285"/>
                  <a:gd name="connsiteX1" fmla="*/ 123815 w 1221735"/>
                  <a:gd name="connsiteY1" fmla="*/ 305 h 409285"/>
                  <a:gd name="connsiteX2" fmla="*/ 1221420 w 1221735"/>
                  <a:gd name="connsiteY2" fmla="*/ 0 h 409285"/>
                  <a:gd name="connsiteX3" fmla="*/ 1221735 w 1221735"/>
                  <a:gd name="connsiteY3" fmla="*/ 296753 h 409285"/>
                  <a:gd name="connsiteX4" fmla="*/ 1085186 w 1221735"/>
                  <a:gd name="connsiteY4" fmla="*/ 388170 h 409285"/>
                  <a:gd name="connsiteX5" fmla="*/ 996299 w 1221735"/>
                  <a:gd name="connsiteY5" fmla="*/ 409047 h 409285"/>
                  <a:gd name="connsiteX6" fmla="*/ 123269 w 1221735"/>
                  <a:gd name="connsiteY6" fmla="*/ 409285 h 409285"/>
                  <a:gd name="connsiteX0" fmla="*/ 123269 w 1221735"/>
                  <a:gd name="connsiteY0" fmla="*/ 409285 h 409285"/>
                  <a:gd name="connsiteX1" fmla="*/ 123815 w 1221735"/>
                  <a:gd name="connsiteY1" fmla="*/ 305 h 409285"/>
                  <a:gd name="connsiteX2" fmla="*/ 1221420 w 1221735"/>
                  <a:gd name="connsiteY2" fmla="*/ 0 h 409285"/>
                  <a:gd name="connsiteX3" fmla="*/ 1221735 w 1221735"/>
                  <a:gd name="connsiteY3" fmla="*/ 296753 h 409285"/>
                  <a:gd name="connsiteX4" fmla="*/ 1085186 w 1221735"/>
                  <a:gd name="connsiteY4" fmla="*/ 388170 h 409285"/>
                  <a:gd name="connsiteX5" fmla="*/ 996299 w 1221735"/>
                  <a:gd name="connsiteY5" fmla="*/ 409047 h 409285"/>
                  <a:gd name="connsiteX6" fmla="*/ 123269 w 1221735"/>
                  <a:gd name="connsiteY6" fmla="*/ 409285 h 409285"/>
                  <a:gd name="connsiteX0" fmla="*/ 64155 w 1162621"/>
                  <a:gd name="connsiteY0" fmla="*/ 409285 h 409285"/>
                  <a:gd name="connsiteX1" fmla="*/ 64701 w 1162621"/>
                  <a:gd name="connsiteY1" fmla="*/ 305 h 409285"/>
                  <a:gd name="connsiteX2" fmla="*/ 1162306 w 1162621"/>
                  <a:gd name="connsiteY2" fmla="*/ 0 h 409285"/>
                  <a:gd name="connsiteX3" fmla="*/ 1162621 w 1162621"/>
                  <a:gd name="connsiteY3" fmla="*/ 296753 h 409285"/>
                  <a:gd name="connsiteX4" fmla="*/ 1026072 w 1162621"/>
                  <a:gd name="connsiteY4" fmla="*/ 388170 h 409285"/>
                  <a:gd name="connsiteX5" fmla="*/ 937185 w 1162621"/>
                  <a:gd name="connsiteY5" fmla="*/ 409047 h 409285"/>
                  <a:gd name="connsiteX6" fmla="*/ 64155 w 1162621"/>
                  <a:gd name="connsiteY6" fmla="*/ 409285 h 409285"/>
                  <a:gd name="connsiteX0" fmla="*/ 74 w 1098540"/>
                  <a:gd name="connsiteY0" fmla="*/ 409285 h 409285"/>
                  <a:gd name="connsiteX1" fmla="*/ 620 w 1098540"/>
                  <a:gd name="connsiteY1" fmla="*/ 305 h 409285"/>
                  <a:gd name="connsiteX2" fmla="*/ 1098225 w 1098540"/>
                  <a:gd name="connsiteY2" fmla="*/ 0 h 409285"/>
                  <a:gd name="connsiteX3" fmla="*/ 1098540 w 1098540"/>
                  <a:gd name="connsiteY3" fmla="*/ 296753 h 409285"/>
                  <a:gd name="connsiteX4" fmla="*/ 961991 w 1098540"/>
                  <a:gd name="connsiteY4" fmla="*/ 388170 h 409285"/>
                  <a:gd name="connsiteX5" fmla="*/ 873104 w 1098540"/>
                  <a:gd name="connsiteY5" fmla="*/ 409047 h 409285"/>
                  <a:gd name="connsiteX6" fmla="*/ 74 w 1098540"/>
                  <a:gd name="connsiteY6" fmla="*/ 409285 h 409285"/>
                  <a:gd name="connsiteX0" fmla="*/ 0 w 1098466"/>
                  <a:gd name="connsiteY0" fmla="*/ 409285 h 409285"/>
                  <a:gd name="connsiteX1" fmla="*/ 546 w 1098466"/>
                  <a:gd name="connsiteY1" fmla="*/ 305 h 409285"/>
                  <a:gd name="connsiteX2" fmla="*/ 1098151 w 1098466"/>
                  <a:gd name="connsiteY2" fmla="*/ 0 h 409285"/>
                  <a:gd name="connsiteX3" fmla="*/ 1098466 w 1098466"/>
                  <a:gd name="connsiteY3" fmla="*/ 296753 h 409285"/>
                  <a:gd name="connsiteX4" fmla="*/ 961917 w 1098466"/>
                  <a:gd name="connsiteY4" fmla="*/ 388170 h 409285"/>
                  <a:gd name="connsiteX5" fmla="*/ 873030 w 1098466"/>
                  <a:gd name="connsiteY5" fmla="*/ 409047 h 409285"/>
                  <a:gd name="connsiteX6" fmla="*/ 0 w 1098466"/>
                  <a:gd name="connsiteY6" fmla="*/ 409285 h 409285"/>
                  <a:gd name="connsiteX0" fmla="*/ 0 w 1098466"/>
                  <a:gd name="connsiteY0" fmla="*/ 409285 h 409285"/>
                  <a:gd name="connsiteX1" fmla="*/ 546 w 1098466"/>
                  <a:gd name="connsiteY1" fmla="*/ 305 h 409285"/>
                  <a:gd name="connsiteX2" fmla="*/ 1098151 w 1098466"/>
                  <a:gd name="connsiteY2" fmla="*/ 0 h 409285"/>
                  <a:gd name="connsiteX3" fmla="*/ 1098466 w 1098466"/>
                  <a:gd name="connsiteY3" fmla="*/ 296753 h 409285"/>
                  <a:gd name="connsiteX4" fmla="*/ 961917 w 1098466"/>
                  <a:gd name="connsiteY4" fmla="*/ 388170 h 409285"/>
                  <a:gd name="connsiteX5" fmla="*/ 873030 w 1098466"/>
                  <a:gd name="connsiteY5" fmla="*/ 409047 h 409285"/>
                  <a:gd name="connsiteX6" fmla="*/ 0 w 1098466"/>
                  <a:gd name="connsiteY6" fmla="*/ 409285 h 409285"/>
                  <a:gd name="connsiteX0" fmla="*/ 2015473 w 3113939"/>
                  <a:gd name="connsiteY0" fmla="*/ 409285 h 409285"/>
                  <a:gd name="connsiteX1" fmla="*/ 0 w 3113939"/>
                  <a:gd name="connsiteY1" fmla="*/ 305 h 409285"/>
                  <a:gd name="connsiteX2" fmla="*/ 3113624 w 3113939"/>
                  <a:gd name="connsiteY2" fmla="*/ 0 h 409285"/>
                  <a:gd name="connsiteX3" fmla="*/ 3113939 w 3113939"/>
                  <a:gd name="connsiteY3" fmla="*/ 296753 h 409285"/>
                  <a:gd name="connsiteX4" fmla="*/ 2977390 w 3113939"/>
                  <a:gd name="connsiteY4" fmla="*/ 388170 h 409285"/>
                  <a:gd name="connsiteX5" fmla="*/ 2888503 w 3113939"/>
                  <a:gd name="connsiteY5" fmla="*/ 409047 h 409285"/>
                  <a:gd name="connsiteX6" fmla="*/ 2015473 w 3113939"/>
                  <a:gd name="connsiteY6" fmla="*/ 409285 h 409285"/>
                  <a:gd name="connsiteX0" fmla="*/ 0 w 3114485"/>
                  <a:gd name="connsiteY0" fmla="*/ 405755 h 409070"/>
                  <a:gd name="connsiteX1" fmla="*/ 546 w 3114485"/>
                  <a:gd name="connsiteY1" fmla="*/ 305 h 409070"/>
                  <a:gd name="connsiteX2" fmla="*/ 3114170 w 3114485"/>
                  <a:gd name="connsiteY2" fmla="*/ 0 h 409070"/>
                  <a:gd name="connsiteX3" fmla="*/ 3114485 w 3114485"/>
                  <a:gd name="connsiteY3" fmla="*/ 296753 h 409070"/>
                  <a:gd name="connsiteX4" fmla="*/ 2977936 w 3114485"/>
                  <a:gd name="connsiteY4" fmla="*/ 388170 h 409070"/>
                  <a:gd name="connsiteX5" fmla="*/ 2889049 w 3114485"/>
                  <a:gd name="connsiteY5" fmla="*/ 409047 h 409070"/>
                  <a:gd name="connsiteX6" fmla="*/ 0 w 3114485"/>
                  <a:gd name="connsiteY6" fmla="*/ 405755 h 409070"/>
                  <a:gd name="connsiteX0" fmla="*/ 0 w 3114485"/>
                  <a:gd name="connsiteY0" fmla="*/ 405755 h 409070"/>
                  <a:gd name="connsiteX1" fmla="*/ 546 w 3114485"/>
                  <a:gd name="connsiteY1" fmla="*/ 305 h 409070"/>
                  <a:gd name="connsiteX2" fmla="*/ 3114170 w 3114485"/>
                  <a:gd name="connsiteY2" fmla="*/ 0 h 409070"/>
                  <a:gd name="connsiteX3" fmla="*/ 3114485 w 3114485"/>
                  <a:gd name="connsiteY3" fmla="*/ 296753 h 409070"/>
                  <a:gd name="connsiteX4" fmla="*/ 2977936 w 3114485"/>
                  <a:gd name="connsiteY4" fmla="*/ 388170 h 409070"/>
                  <a:gd name="connsiteX5" fmla="*/ 2889049 w 3114485"/>
                  <a:gd name="connsiteY5" fmla="*/ 409047 h 409070"/>
                  <a:gd name="connsiteX6" fmla="*/ 0 w 3114485"/>
                  <a:gd name="connsiteY6" fmla="*/ 405755 h 409070"/>
                  <a:gd name="connsiteX0" fmla="*/ 0 w 3114485"/>
                  <a:gd name="connsiteY0" fmla="*/ 405755 h 409070"/>
                  <a:gd name="connsiteX1" fmla="*/ 546 w 3114485"/>
                  <a:gd name="connsiteY1" fmla="*/ 305 h 409070"/>
                  <a:gd name="connsiteX2" fmla="*/ 3114170 w 3114485"/>
                  <a:gd name="connsiteY2" fmla="*/ 0 h 409070"/>
                  <a:gd name="connsiteX3" fmla="*/ 3114485 w 3114485"/>
                  <a:gd name="connsiteY3" fmla="*/ 296753 h 409070"/>
                  <a:gd name="connsiteX4" fmla="*/ 2977936 w 3114485"/>
                  <a:gd name="connsiteY4" fmla="*/ 388170 h 409070"/>
                  <a:gd name="connsiteX5" fmla="*/ 2889049 w 3114485"/>
                  <a:gd name="connsiteY5" fmla="*/ 409047 h 409070"/>
                  <a:gd name="connsiteX6" fmla="*/ 0 w 3114485"/>
                  <a:gd name="connsiteY6" fmla="*/ 405755 h 409070"/>
                  <a:gd name="connsiteX0" fmla="*/ 0 w 3114485"/>
                  <a:gd name="connsiteY0" fmla="*/ 409285 h 409285"/>
                  <a:gd name="connsiteX1" fmla="*/ 546 w 3114485"/>
                  <a:gd name="connsiteY1" fmla="*/ 305 h 409285"/>
                  <a:gd name="connsiteX2" fmla="*/ 3114170 w 3114485"/>
                  <a:gd name="connsiteY2" fmla="*/ 0 h 409285"/>
                  <a:gd name="connsiteX3" fmla="*/ 3114485 w 3114485"/>
                  <a:gd name="connsiteY3" fmla="*/ 296753 h 409285"/>
                  <a:gd name="connsiteX4" fmla="*/ 2977936 w 3114485"/>
                  <a:gd name="connsiteY4" fmla="*/ 388170 h 409285"/>
                  <a:gd name="connsiteX5" fmla="*/ 2889049 w 3114485"/>
                  <a:gd name="connsiteY5" fmla="*/ 409047 h 409285"/>
                  <a:gd name="connsiteX6" fmla="*/ 0 w 3114485"/>
                  <a:gd name="connsiteY6" fmla="*/ 409285 h 40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4485" h="409285">
                    <a:moveTo>
                      <a:pt x="0" y="409285"/>
                    </a:moveTo>
                    <a:lnTo>
                      <a:pt x="546" y="305"/>
                    </a:lnTo>
                    <a:lnTo>
                      <a:pt x="3114170" y="0"/>
                    </a:lnTo>
                    <a:cubicBezTo>
                      <a:pt x="3114327" y="148376"/>
                      <a:pt x="3114482" y="148495"/>
                      <a:pt x="3114485" y="296753"/>
                    </a:cubicBezTo>
                    <a:lnTo>
                      <a:pt x="2977936" y="388170"/>
                    </a:lnTo>
                    <a:cubicBezTo>
                      <a:pt x="2956683" y="399976"/>
                      <a:pt x="2931306" y="409609"/>
                      <a:pt x="2889049" y="409047"/>
                    </a:cubicBezTo>
                    <a:lnTo>
                      <a:pt x="0" y="409285"/>
                    </a:lnTo>
                    <a:close/>
                  </a:path>
                </a:pathLst>
              </a:custGeom>
              <a:gradFill>
                <a:gsLst>
                  <a:gs pos="0">
                    <a:srgbClr val="A6440F"/>
                  </a:gs>
                  <a:gs pos="100000">
                    <a:srgbClr val="FE8015"/>
                  </a:gs>
                </a:gsLst>
                <a:lin ang="2700000" scaled="0"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xmlns="" id="{D8923F4C-9F67-4F56-8865-30B48EA0AEC8}"/>
                  </a:ext>
                </a:extLst>
              </p:cNvPr>
              <p:cNvSpPr txBox="1"/>
              <p:nvPr/>
            </p:nvSpPr>
            <p:spPr>
              <a:xfrm>
                <a:off x="3608509" y="3411628"/>
                <a:ext cx="60430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3600" dirty="0">
                    <a:solidFill>
                      <a:schemeClr val="bg1"/>
                    </a:solidFill>
                    <a:latin typeface="+mn-lt"/>
                  </a:rPr>
                  <a:t>Digital Transformation</a:t>
                </a:r>
              </a:p>
            </p:txBody>
          </p:sp>
        </p:grpSp>
      </p:grpSp>
      <p:sp>
        <p:nvSpPr>
          <p:cNvPr id="26" name="Segnaposto numero diapositiva 1">
            <a:extLst>
              <a:ext uri="{FF2B5EF4-FFF2-40B4-BE49-F238E27FC236}">
                <a16:creationId xmlns:a16="http://schemas.microsoft.com/office/drawing/2014/main" xmlns="" id="{3DE44D91-4421-49D9-8424-406F49A03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6418" y="6709481"/>
            <a:ext cx="427888" cy="385410"/>
          </a:xfrm>
        </p:spPr>
        <p:txBody>
          <a:bodyPr/>
          <a:lstStyle/>
          <a:p>
            <a:pPr algn="ctr"/>
            <a:fld id="{B7CB0748-480F-904F-B4A9-09AD1D36971F}" type="slidenum">
              <a:rPr lang="it-IT" smtClean="0"/>
              <a:pPr algn="ctr"/>
              <a:t>8</a:t>
            </a:fld>
            <a:endParaRPr lang="it-IT"/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xmlns="" id="{4E7DE22D-5FB2-4D46-AEC9-1A1A62B3FD8E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6501763" y="4493225"/>
            <a:ext cx="3751690" cy="69550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8" dist="17961" dir="13500000">
              <a:srgbClr val="FFFF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xmlns="" id="{53980284-6716-4935-A204-2FB58C0D7FA1}"/>
              </a:ext>
            </a:extLst>
          </p:cNvPr>
          <p:cNvCxnSpPr>
            <a:cxnSpLocks/>
            <a:stCxn id="20" idx="1"/>
          </p:cNvCxnSpPr>
          <p:nvPr/>
        </p:nvCxnSpPr>
        <p:spPr bwMode="auto">
          <a:xfrm flipV="1">
            <a:off x="5071671" y="4495367"/>
            <a:ext cx="1430092" cy="71631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8" dist="17961" dir="13500000">
              <a:srgbClr val="FFFF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46297232"/>
      </p:ext>
    </p:extLst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2"/>
          <p:cNvSpPr>
            <a:spLocks noChangeArrowheads="1"/>
          </p:cNvSpPr>
          <p:nvPr/>
        </p:nvSpPr>
        <p:spPr bwMode="auto">
          <a:xfrm>
            <a:off x="1481932" y="131764"/>
            <a:ext cx="18891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187" tIns="46594" rIns="93187" bIns="46594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Futura Md BT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Futura Md BT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Futura Md BT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Futura Md BT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Futura Md B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utura Md BT" charset="0"/>
              </a:defRPr>
            </a:lvl9pPr>
          </a:lstStyle>
          <a:p>
            <a:endParaRPr lang="it-IT" altLang="it-IT"/>
          </a:p>
        </p:txBody>
      </p:sp>
      <p:sp>
        <p:nvSpPr>
          <p:cNvPr id="37" name="Text Box 1">
            <a:extLst>
              <a:ext uri="{FF2B5EF4-FFF2-40B4-BE49-F238E27FC236}">
                <a16:creationId xmlns:a16="http://schemas.microsoft.com/office/drawing/2014/main" xmlns="" id="{FA32A982-5E50-47E7-9AC2-F906EB8AB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731" y="332124"/>
            <a:ext cx="10052126" cy="582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4991" tIns="47496" rIns="94991" bIns="47496"/>
          <a:lstStyle/>
          <a:p>
            <a:pPr eaLnBrk="1" hangingPunct="1">
              <a:buSzPct val="100000"/>
              <a:tabLst>
                <a:tab pos="0" algn="l"/>
                <a:tab pos="472566" algn="l"/>
                <a:tab pos="946808" algn="l"/>
                <a:tab pos="1421049" algn="l"/>
                <a:tab pos="1895291" algn="l"/>
                <a:tab pos="2369532" algn="l"/>
                <a:tab pos="2843774" algn="l"/>
                <a:tab pos="3318015" algn="l"/>
                <a:tab pos="3792257" algn="l"/>
                <a:tab pos="4266498" algn="l"/>
                <a:tab pos="4740740" algn="l"/>
                <a:tab pos="5214981" algn="l"/>
                <a:tab pos="5689223" algn="l"/>
                <a:tab pos="6163464" algn="l"/>
                <a:tab pos="6637706" algn="l"/>
                <a:tab pos="7111947" algn="l"/>
                <a:tab pos="7586189" algn="l"/>
                <a:tab pos="8060430" algn="l"/>
                <a:tab pos="8534672" algn="l"/>
                <a:tab pos="9008913" algn="l"/>
                <a:tab pos="9483155" algn="l"/>
              </a:tabLst>
              <a:defRPr/>
            </a:pPr>
            <a:r>
              <a:rPr lang="en-US" altLang="it-IT" sz="4222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+mj-ea"/>
              </a:rPr>
              <a:t>From Parking to </a:t>
            </a:r>
            <a:r>
              <a:rPr lang="en-US" altLang="it-IT" sz="4222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+mj-ea"/>
              </a:rPr>
              <a:t>MaaS</a:t>
            </a:r>
            <a:r>
              <a:rPr lang="en-US" altLang="it-IT" sz="4222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+mj-ea"/>
              </a:rPr>
              <a:t>: how to?</a:t>
            </a:r>
          </a:p>
        </p:txBody>
      </p:sp>
      <p:sp>
        <p:nvSpPr>
          <p:cNvPr id="39" name="Segnaposto numero diapositiva 1">
            <a:extLst>
              <a:ext uri="{FF2B5EF4-FFF2-40B4-BE49-F238E27FC236}">
                <a16:creationId xmlns:a16="http://schemas.microsoft.com/office/drawing/2014/main" xmlns="" id="{43EEAB68-AC8B-413D-8372-C999E44F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3681" y="6709481"/>
            <a:ext cx="427888" cy="385410"/>
          </a:xfrm>
        </p:spPr>
        <p:txBody>
          <a:bodyPr/>
          <a:lstStyle/>
          <a:p>
            <a:pPr algn="ctr"/>
            <a:fld id="{B7CB0748-480F-904F-B4A9-09AD1D36971F}" type="slidenum">
              <a:rPr lang="it-IT" smtClean="0"/>
              <a:pPr algn="ctr"/>
              <a:t>9</a:t>
            </a:fld>
            <a:endParaRPr lang="it-IT"/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xmlns="" id="{A3630897-A2E8-4DE2-86C6-4AD491286A5E}"/>
              </a:ext>
            </a:extLst>
          </p:cNvPr>
          <p:cNvSpPr/>
          <p:nvPr/>
        </p:nvSpPr>
        <p:spPr>
          <a:xfrm>
            <a:off x="3855140" y="2870889"/>
            <a:ext cx="5374235" cy="18707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xmlns="" id="{404A065D-4A73-4A97-B1CA-8EA6C3822065}"/>
              </a:ext>
            </a:extLst>
          </p:cNvPr>
          <p:cNvGrpSpPr/>
          <p:nvPr/>
        </p:nvGrpSpPr>
        <p:grpSpPr>
          <a:xfrm>
            <a:off x="1403130" y="1221995"/>
            <a:ext cx="9627973" cy="5226878"/>
            <a:chOff x="1625867" y="1015523"/>
            <a:chExt cx="9627973" cy="5226878"/>
          </a:xfrm>
        </p:grpSpPr>
        <p:sp>
          <p:nvSpPr>
            <p:cNvPr id="38" name="Rettangolo 5">
              <a:extLst>
                <a:ext uri="{FF2B5EF4-FFF2-40B4-BE49-F238E27FC236}">
                  <a16:creationId xmlns:a16="http://schemas.microsoft.com/office/drawing/2014/main" xmlns="" id="{5D2DEA1A-CD80-44E0-B5CA-ACDC9AE8D2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5227" y="3061289"/>
              <a:ext cx="2240909" cy="1084095"/>
            </a:xfrm>
            <a:custGeom>
              <a:avLst/>
              <a:gdLst>
                <a:gd name="connsiteX0" fmla="*/ 0 w 1085849"/>
                <a:gd name="connsiteY0" fmla="*/ 0 h 409761"/>
                <a:gd name="connsiteX1" fmla="*/ 1085849 w 1085849"/>
                <a:gd name="connsiteY1" fmla="*/ 0 h 409761"/>
                <a:gd name="connsiteX2" fmla="*/ 1085849 w 1085849"/>
                <a:gd name="connsiteY2" fmla="*/ 409761 h 409761"/>
                <a:gd name="connsiteX3" fmla="*/ 0 w 1085849"/>
                <a:gd name="connsiteY3" fmla="*/ 409761 h 409761"/>
                <a:gd name="connsiteX4" fmla="*/ 0 w 1085849"/>
                <a:gd name="connsiteY4" fmla="*/ 0 h 409761"/>
                <a:gd name="connsiteX0" fmla="*/ 0 w 1085849"/>
                <a:gd name="connsiteY0" fmla="*/ 0 h 409761"/>
                <a:gd name="connsiteX1" fmla="*/ 161925 w 1085849"/>
                <a:gd name="connsiteY1" fmla="*/ 3361 h 409761"/>
                <a:gd name="connsiteX2" fmla="*/ 1085849 w 1085849"/>
                <a:gd name="connsiteY2" fmla="*/ 0 h 409761"/>
                <a:gd name="connsiteX3" fmla="*/ 1085849 w 1085849"/>
                <a:gd name="connsiteY3" fmla="*/ 409761 h 409761"/>
                <a:gd name="connsiteX4" fmla="*/ 0 w 1085849"/>
                <a:gd name="connsiteY4" fmla="*/ 409761 h 409761"/>
                <a:gd name="connsiteX5" fmla="*/ 0 w 1085849"/>
                <a:gd name="connsiteY5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3175 w 1089024"/>
                <a:gd name="connsiteY4" fmla="*/ 409761 h 409761"/>
                <a:gd name="connsiteX5" fmla="*/ 0 w 1089024"/>
                <a:gd name="connsiteY5" fmla="*/ 130361 h 409761"/>
                <a:gd name="connsiteX6" fmla="*/ 3175 w 1089024"/>
                <a:gd name="connsiteY6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9024 w 1089024"/>
                <a:gd name="connsiteY3" fmla="*/ 409761 h 409761"/>
                <a:gd name="connsiteX4" fmla="*/ 927100 w 1089024"/>
                <a:gd name="connsiteY4" fmla="*/ 409761 h 409761"/>
                <a:gd name="connsiteX5" fmla="*/ 3175 w 1089024"/>
                <a:gd name="connsiteY5" fmla="*/ 409761 h 409761"/>
                <a:gd name="connsiteX6" fmla="*/ 0 w 1089024"/>
                <a:gd name="connsiteY6" fmla="*/ 130361 h 409761"/>
                <a:gd name="connsiteX7" fmla="*/ 3175 w 1089024"/>
                <a:gd name="connsiteY7" fmla="*/ 0 h 409761"/>
                <a:gd name="connsiteX0" fmla="*/ 3175 w 1089024"/>
                <a:gd name="connsiteY0" fmla="*/ 0 h 409761"/>
                <a:gd name="connsiteX1" fmla="*/ 165100 w 1089024"/>
                <a:gd name="connsiteY1" fmla="*/ 3361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3175 w 1089024"/>
                <a:gd name="connsiteY0" fmla="*/ 0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3175 w 1089024"/>
                <a:gd name="connsiteY8" fmla="*/ 0 h 409761"/>
                <a:gd name="connsiteX0" fmla="*/ 81182 w 1089024"/>
                <a:gd name="connsiteY0" fmla="*/ 62378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81182 w 1089024"/>
                <a:gd name="connsiteY8" fmla="*/ 62378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30361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09 w 1089024"/>
                <a:gd name="connsiteY0" fmla="*/ 24716 h 409761"/>
                <a:gd name="connsiteX1" fmla="*/ 226917 w 1089024"/>
                <a:gd name="connsiteY1" fmla="*/ 1007 h 409761"/>
                <a:gd name="connsiteX2" fmla="*/ 1089024 w 1089024"/>
                <a:gd name="connsiteY2" fmla="*/ 0 h 409761"/>
                <a:gd name="connsiteX3" fmla="*/ 1085850 w 1089024"/>
                <a:gd name="connsiteY3" fmla="*/ 324036 h 409761"/>
                <a:gd name="connsiteX4" fmla="*/ 1089024 w 1089024"/>
                <a:gd name="connsiteY4" fmla="*/ 409761 h 409761"/>
                <a:gd name="connsiteX5" fmla="*/ 927100 w 1089024"/>
                <a:gd name="connsiteY5" fmla="*/ 409761 h 409761"/>
                <a:gd name="connsiteX6" fmla="*/ 3175 w 1089024"/>
                <a:gd name="connsiteY6" fmla="*/ 409761 h 409761"/>
                <a:gd name="connsiteX7" fmla="*/ 0 w 1089024"/>
                <a:gd name="connsiteY7" fmla="*/ 112707 h 409761"/>
                <a:gd name="connsiteX8" fmla="*/ 126809 w 1089024"/>
                <a:gd name="connsiteY8" fmla="*/ 24716 h 409761"/>
                <a:gd name="connsiteX0" fmla="*/ 126810 w 1089025"/>
                <a:gd name="connsiteY0" fmla="*/ 24716 h 409761"/>
                <a:gd name="connsiteX1" fmla="*/ 226918 w 1089025"/>
                <a:gd name="connsiteY1" fmla="*/ 1007 h 409761"/>
                <a:gd name="connsiteX2" fmla="*/ 1089025 w 1089025"/>
                <a:gd name="connsiteY2" fmla="*/ 0 h 409761"/>
                <a:gd name="connsiteX3" fmla="*/ 1085851 w 1089025"/>
                <a:gd name="connsiteY3" fmla="*/ 324036 h 409761"/>
                <a:gd name="connsiteX4" fmla="*/ 1089025 w 1089025"/>
                <a:gd name="connsiteY4" fmla="*/ 409761 h 409761"/>
                <a:gd name="connsiteX5" fmla="*/ 927101 w 1089025"/>
                <a:gd name="connsiteY5" fmla="*/ 409761 h 409761"/>
                <a:gd name="connsiteX6" fmla="*/ 3176 w 1089025"/>
                <a:gd name="connsiteY6" fmla="*/ 409761 h 409761"/>
                <a:gd name="connsiteX7" fmla="*/ 1 w 1089025"/>
                <a:gd name="connsiteY7" fmla="*/ 112707 h 409761"/>
                <a:gd name="connsiteX8" fmla="*/ 126810 w 1089025"/>
                <a:gd name="connsiteY8" fmla="*/ 24716 h 409761"/>
                <a:gd name="connsiteX0" fmla="*/ 126856 w 1089071"/>
                <a:gd name="connsiteY0" fmla="*/ 24716 h 410938"/>
                <a:gd name="connsiteX1" fmla="*/ 226964 w 1089071"/>
                <a:gd name="connsiteY1" fmla="*/ 1007 h 410938"/>
                <a:gd name="connsiteX2" fmla="*/ 1089071 w 1089071"/>
                <a:gd name="connsiteY2" fmla="*/ 0 h 410938"/>
                <a:gd name="connsiteX3" fmla="*/ 1085897 w 1089071"/>
                <a:gd name="connsiteY3" fmla="*/ 324036 h 410938"/>
                <a:gd name="connsiteX4" fmla="*/ 1089071 w 1089071"/>
                <a:gd name="connsiteY4" fmla="*/ 409761 h 410938"/>
                <a:gd name="connsiteX5" fmla="*/ 927147 w 1089071"/>
                <a:gd name="connsiteY5" fmla="*/ 409761 h 410938"/>
                <a:gd name="connsiteX6" fmla="*/ 278 w 1089071"/>
                <a:gd name="connsiteY6" fmla="*/ 410938 h 410938"/>
                <a:gd name="connsiteX7" fmla="*/ 47 w 1089071"/>
                <a:gd name="connsiteY7" fmla="*/ 112707 h 410938"/>
                <a:gd name="connsiteX8" fmla="*/ 126856 w 1089071"/>
                <a:gd name="connsiteY8" fmla="*/ 24716 h 410938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927102 w 1089026"/>
                <a:gd name="connsiteY5" fmla="*/ 409761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89026 w 1089026"/>
                <a:gd name="connsiteY4" fmla="*/ 409761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89026"/>
                <a:gd name="connsiteY0" fmla="*/ 24716 h 410942"/>
                <a:gd name="connsiteX1" fmla="*/ 226919 w 1089026"/>
                <a:gd name="connsiteY1" fmla="*/ 1007 h 410942"/>
                <a:gd name="connsiteX2" fmla="*/ 1089026 w 1089026"/>
                <a:gd name="connsiteY2" fmla="*/ 0 h 410942"/>
                <a:gd name="connsiteX3" fmla="*/ 1085852 w 1089026"/>
                <a:gd name="connsiteY3" fmla="*/ 324036 h 410942"/>
                <a:gd name="connsiteX4" fmla="*/ 1012490 w 1089026"/>
                <a:gd name="connsiteY4" fmla="*/ 309720 h 410942"/>
                <a:gd name="connsiteX5" fmla="*/ 804940 w 1089026"/>
                <a:gd name="connsiteY5" fmla="*/ 410938 h 410942"/>
                <a:gd name="connsiteX6" fmla="*/ 233 w 1089026"/>
                <a:gd name="connsiteY6" fmla="*/ 410938 h 410942"/>
                <a:gd name="connsiteX7" fmla="*/ 2 w 1089026"/>
                <a:gd name="connsiteY7" fmla="*/ 112707 h 410942"/>
                <a:gd name="connsiteX8" fmla="*/ 126811 w 1089026"/>
                <a:gd name="connsiteY8" fmla="*/ 24716 h 410942"/>
                <a:gd name="connsiteX0" fmla="*/ 126811 w 1094683"/>
                <a:gd name="connsiteY0" fmla="*/ 24716 h 410942"/>
                <a:gd name="connsiteX1" fmla="*/ 226919 w 1094683"/>
                <a:gd name="connsiteY1" fmla="*/ 1007 h 410942"/>
                <a:gd name="connsiteX2" fmla="*/ 1089026 w 1094683"/>
                <a:gd name="connsiteY2" fmla="*/ 0 h 410942"/>
                <a:gd name="connsiteX3" fmla="*/ 1094683 w 1094683"/>
                <a:gd name="connsiteY3" fmla="*/ 295789 h 410942"/>
                <a:gd name="connsiteX4" fmla="*/ 1012490 w 1094683"/>
                <a:gd name="connsiteY4" fmla="*/ 309720 h 410942"/>
                <a:gd name="connsiteX5" fmla="*/ 804940 w 1094683"/>
                <a:gd name="connsiteY5" fmla="*/ 410938 h 410942"/>
                <a:gd name="connsiteX6" fmla="*/ 233 w 1094683"/>
                <a:gd name="connsiteY6" fmla="*/ 410938 h 410942"/>
                <a:gd name="connsiteX7" fmla="*/ 2 w 1094683"/>
                <a:gd name="connsiteY7" fmla="*/ 112707 h 410942"/>
                <a:gd name="connsiteX8" fmla="*/ 126811 w 1094683"/>
                <a:gd name="connsiteY8" fmla="*/ 24716 h 41094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1012490 w 1094683"/>
                <a:gd name="connsiteY4" fmla="*/ 30918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04940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811 w 1094683"/>
                <a:gd name="connsiteY0" fmla="*/ 24176 h 410402"/>
                <a:gd name="connsiteX1" fmla="*/ 226919 w 1094683"/>
                <a:gd name="connsiteY1" fmla="*/ 467 h 410402"/>
                <a:gd name="connsiteX2" fmla="*/ 1093442 w 1094683"/>
                <a:gd name="connsiteY2" fmla="*/ 637 h 410402"/>
                <a:gd name="connsiteX3" fmla="*/ 1094683 w 1094683"/>
                <a:gd name="connsiteY3" fmla="*/ 295249 h 410402"/>
                <a:gd name="connsiteX4" fmla="*/ 950673 w 1094683"/>
                <a:gd name="connsiteY4" fmla="*/ 393920 h 410402"/>
                <a:gd name="connsiteX5" fmla="*/ 872645 w 1094683"/>
                <a:gd name="connsiteY5" fmla="*/ 410398 h 410402"/>
                <a:gd name="connsiteX6" fmla="*/ 233 w 1094683"/>
                <a:gd name="connsiteY6" fmla="*/ 410398 h 410402"/>
                <a:gd name="connsiteX7" fmla="*/ 2 w 1094683"/>
                <a:gd name="connsiteY7" fmla="*/ 112167 h 410402"/>
                <a:gd name="connsiteX8" fmla="*/ 126811 w 1094683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375 w 1094450"/>
                <a:gd name="connsiteY7" fmla="*/ 102651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993 w 1094450"/>
                <a:gd name="connsiteY7" fmla="*/ 101462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2170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685 w 1094450"/>
                <a:gd name="connsiteY7" fmla="*/ 101700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8920 w 1094450"/>
                <a:gd name="connsiteY7" fmla="*/ 103127 h 410402"/>
                <a:gd name="connsiteX8" fmla="*/ 126578 w 1094450"/>
                <a:gd name="connsiteY8" fmla="*/ 24176 h 410402"/>
                <a:gd name="connsiteX0" fmla="*/ 126578 w 1094450"/>
                <a:gd name="connsiteY0" fmla="*/ 24176 h 410402"/>
                <a:gd name="connsiteX1" fmla="*/ 226686 w 1094450"/>
                <a:gd name="connsiteY1" fmla="*/ 467 h 410402"/>
                <a:gd name="connsiteX2" fmla="*/ 1093209 w 1094450"/>
                <a:gd name="connsiteY2" fmla="*/ 637 h 410402"/>
                <a:gd name="connsiteX3" fmla="*/ 1094450 w 1094450"/>
                <a:gd name="connsiteY3" fmla="*/ 295249 h 410402"/>
                <a:gd name="connsiteX4" fmla="*/ 950440 w 1094450"/>
                <a:gd name="connsiteY4" fmla="*/ 393920 h 410402"/>
                <a:gd name="connsiteX5" fmla="*/ 872412 w 1094450"/>
                <a:gd name="connsiteY5" fmla="*/ 410398 h 410402"/>
                <a:gd name="connsiteX6" fmla="*/ 0 w 1094450"/>
                <a:gd name="connsiteY6" fmla="*/ 410398 h 410402"/>
                <a:gd name="connsiteX7" fmla="*/ 17067 w 1094450"/>
                <a:gd name="connsiteY7" fmla="*/ 102413 h 410402"/>
                <a:gd name="connsiteX8" fmla="*/ 126578 w 1094450"/>
                <a:gd name="connsiteY8" fmla="*/ 24176 h 410402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81148 w 1149020"/>
                <a:gd name="connsiteY0" fmla="*/ 24176 h 410398"/>
                <a:gd name="connsiteX1" fmla="*/ 281256 w 1149020"/>
                <a:gd name="connsiteY1" fmla="*/ 467 h 410398"/>
                <a:gd name="connsiteX2" fmla="*/ 1147779 w 1149020"/>
                <a:gd name="connsiteY2" fmla="*/ 637 h 410398"/>
                <a:gd name="connsiteX3" fmla="*/ 1149020 w 1149020"/>
                <a:gd name="connsiteY3" fmla="*/ 295249 h 410398"/>
                <a:gd name="connsiteX4" fmla="*/ 1005010 w 1149020"/>
                <a:gd name="connsiteY4" fmla="*/ 393920 h 410398"/>
                <a:gd name="connsiteX5" fmla="*/ 926982 w 1149020"/>
                <a:gd name="connsiteY5" fmla="*/ 410398 h 410398"/>
                <a:gd name="connsiteX6" fmla="*/ 71558 w 1149020"/>
                <a:gd name="connsiteY6" fmla="*/ 399217 h 410398"/>
                <a:gd name="connsiteX7" fmla="*/ 71637 w 1149020"/>
                <a:gd name="connsiteY7" fmla="*/ 102413 h 410398"/>
                <a:gd name="connsiteX8" fmla="*/ 181148 w 1149020"/>
                <a:gd name="connsiteY8" fmla="*/ 24176 h 410398"/>
                <a:gd name="connsiteX0" fmla="*/ 117641 w 1085513"/>
                <a:gd name="connsiteY0" fmla="*/ 24176 h 410398"/>
                <a:gd name="connsiteX1" fmla="*/ 217749 w 1085513"/>
                <a:gd name="connsiteY1" fmla="*/ 467 h 410398"/>
                <a:gd name="connsiteX2" fmla="*/ 1084272 w 1085513"/>
                <a:gd name="connsiteY2" fmla="*/ 637 h 410398"/>
                <a:gd name="connsiteX3" fmla="*/ 1085513 w 1085513"/>
                <a:gd name="connsiteY3" fmla="*/ 295249 h 410398"/>
                <a:gd name="connsiteX4" fmla="*/ 941503 w 1085513"/>
                <a:gd name="connsiteY4" fmla="*/ 393920 h 410398"/>
                <a:gd name="connsiteX5" fmla="*/ 863475 w 1085513"/>
                <a:gd name="connsiteY5" fmla="*/ 410398 h 410398"/>
                <a:gd name="connsiteX6" fmla="*/ 8051 w 1085513"/>
                <a:gd name="connsiteY6" fmla="*/ 399217 h 410398"/>
                <a:gd name="connsiteX7" fmla="*/ 8130 w 1085513"/>
                <a:gd name="connsiteY7" fmla="*/ 102413 h 410398"/>
                <a:gd name="connsiteX8" fmla="*/ 117641 w 1085513"/>
                <a:gd name="connsiteY8" fmla="*/ 24176 h 410398"/>
                <a:gd name="connsiteX0" fmla="*/ 109590 w 1077462"/>
                <a:gd name="connsiteY0" fmla="*/ 24176 h 410398"/>
                <a:gd name="connsiteX1" fmla="*/ 209698 w 1077462"/>
                <a:gd name="connsiteY1" fmla="*/ 467 h 410398"/>
                <a:gd name="connsiteX2" fmla="*/ 1076221 w 1077462"/>
                <a:gd name="connsiteY2" fmla="*/ 637 h 410398"/>
                <a:gd name="connsiteX3" fmla="*/ 1077462 w 1077462"/>
                <a:gd name="connsiteY3" fmla="*/ 295249 h 410398"/>
                <a:gd name="connsiteX4" fmla="*/ 933452 w 1077462"/>
                <a:gd name="connsiteY4" fmla="*/ 393920 h 410398"/>
                <a:gd name="connsiteX5" fmla="*/ 855424 w 1077462"/>
                <a:gd name="connsiteY5" fmla="*/ 410398 h 410398"/>
                <a:gd name="connsiteX6" fmla="*/ 0 w 1077462"/>
                <a:gd name="connsiteY6" fmla="*/ 399217 h 410398"/>
                <a:gd name="connsiteX7" fmla="*/ 79 w 1077462"/>
                <a:gd name="connsiteY7" fmla="*/ 102413 h 410398"/>
                <a:gd name="connsiteX8" fmla="*/ 109590 w 1077462"/>
                <a:gd name="connsiteY8" fmla="*/ 24176 h 410398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33452 w 1077462"/>
                <a:gd name="connsiteY4" fmla="*/ 393920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0942 w 1077462"/>
                <a:gd name="connsiteY4" fmla="*/ 376554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4649 w 1077462"/>
                <a:gd name="connsiteY4" fmla="*/ 376316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77462"/>
                <a:gd name="connsiteY0" fmla="*/ 24176 h 399455"/>
                <a:gd name="connsiteX1" fmla="*/ 209698 w 1077462"/>
                <a:gd name="connsiteY1" fmla="*/ 467 h 399455"/>
                <a:gd name="connsiteX2" fmla="*/ 1076221 w 1077462"/>
                <a:gd name="connsiteY2" fmla="*/ 637 h 399455"/>
                <a:gd name="connsiteX3" fmla="*/ 1077462 w 1077462"/>
                <a:gd name="connsiteY3" fmla="*/ 295249 h 399455"/>
                <a:gd name="connsiteX4" fmla="*/ 961251 w 1077462"/>
                <a:gd name="connsiteY4" fmla="*/ 376792 h 399455"/>
                <a:gd name="connsiteX5" fmla="*/ 874266 w 1077462"/>
                <a:gd name="connsiteY5" fmla="*/ 399455 h 399455"/>
                <a:gd name="connsiteX6" fmla="*/ 0 w 1077462"/>
                <a:gd name="connsiteY6" fmla="*/ 399217 h 399455"/>
                <a:gd name="connsiteX7" fmla="*/ 79 w 1077462"/>
                <a:gd name="connsiteY7" fmla="*/ 102413 h 399455"/>
                <a:gd name="connsiteX8" fmla="*/ 109590 w 1077462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66"/>
                <a:gd name="connsiteY0" fmla="*/ 24176 h 399455"/>
                <a:gd name="connsiteX1" fmla="*/ 209698 w 1098466"/>
                <a:gd name="connsiteY1" fmla="*/ 467 h 399455"/>
                <a:gd name="connsiteX2" fmla="*/ 1076221 w 1098466"/>
                <a:gd name="connsiteY2" fmla="*/ 637 h 399455"/>
                <a:gd name="connsiteX3" fmla="*/ 1098466 w 1098466"/>
                <a:gd name="connsiteY3" fmla="*/ 286923 h 399455"/>
                <a:gd name="connsiteX4" fmla="*/ 961251 w 1098466"/>
                <a:gd name="connsiteY4" fmla="*/ 376792 h 399455"/>
                <a:gd name="connsiteX5" fmla="*/ 874266 w 1098466"/>
                <a:gd name="connsiteY5" fmla="*/ 399455 h 399455"/>
                <a:gd name="connsiteX6" fmla="*/ 0 w 1098466"/>
                <a:gd name="connsiteY6" fmla="*/ 399217 h 399455"/>
                <a:gd name="connsiteX7" fmla="*/ 79 w 1098466"/>
                <a:gd name="connsiteY7" fmla="*/ 102413 h 399455"/>
                <a:gd name="connsiteX8" fmla="*/ 109590 w 1098466"/>
                <a:gd name="connsiteY8" fmla="*/ 24176 h 399455"/>
                <a:gd name="connsiteX0" fmla="*/ 109590 w 1098470"/>
                <a:gd name="connsiteY0" fmla="*/ 33768 h 409047"/>
                <a:gd name="connsiteX1" fmla="*/ 209698 w 1098470"/>
                <a:gd name="connsiteY1" fmla="*/ 10059 h 409047"/>
                <a:gd name="connsiteX2" fmla="*/ 1098460 w 1098470"/>
                <a:gd name="connsiteY2" fmla="*/ 0 h 409047"/>
                <a:gd name="connsiteX3" fmla="*/ 1098466 w 1098470"/>
                <a:gd name="connsiteY3" fmla="*/ 296515 h 409047"/>
                <a:gd name="connsiteX4" fmla="*/ 961251 w 1098470"/>
                <a:gd name="connsiteY4" fmla="*/ 386384 h 409047"/>
                <a:gd name="connsiteX5" fmla="*/ 874266 w 1098470"/>
                <a:gd name="connsiteY5" fmla="*/ 409047 h 409047"/>
                <a:gd name="connsiteX6" fmla="*/ 0 w 1098470"/>
                <a:gd name="connsiteY6" fmla="*/ 408809 h 409047"/>
                <a:gd name="connsiteX7" fmla="*/ 79 w 1098470"/>
                <a:gd name="connsiteY7" fmla="*/ 112005 h 409047"/>
                <a:gd name="connsiteX8" fmla="*/ 109590 w 1098470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09698 w 1098466"/>
                <a:gd name="connsiteY1" fmla="*/ 10059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09590 w 1098466"/>
                <a:gd name="connsiteY0" fmla="*/ 33768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09590 w 1098466"/>
                <a:gd name="connsiteY8" fmla="*/ 33768 h 409047"/>
                <a:gd name="connsiteX0" fmla="*/ 132138 w 1098466"/>
                <a:gd name="connsiteY0" fmla="*/ 24354 h 409149"/>
                <a:gd name="connsiteX1" fmla="*/ 230702 w 1098466"/>
                <a:gd name="connsiteY1" fmla="*/ 407 h 409149"/>
                <a:gd name="connsiteX2" fmla="*/ 1098460 w 1098466"/>
                <a:gd name="connsiteY2" fmla="*/ 102 h 409149"/>
                <a:gd name="connsiteX3" fmla="*/ 1098466 w 1098466"/>
                <a:gd name="connsiteY3" fmla="*/ 296617 h 409149"/>
                <a:gd name="connsiteX4" fmla="*/ 961251 w 1098466"/>
                <a:gd name="connsiteY4" fmla="*/ 386486 h 409149"/>
                <a:gd name="connsiteX5" fmla="*/ 874266 w 1098466"/>
                <a:gd name="connsiteY5" fmla="*/ 409149 h 409149"/>
                <a:gd name="connsiteX6" fmla="*/ 0 w 1098466"/>
                <a:gd name="connsiteY6" fmla="*/ 408911 h 409149"/>
                <a:gd name="connsiteX7" fmla="*/ 79 w 1098466"/>
                <a:gd name="connsiteY7" fmla="*/ 112107 h 409149"/>
                <a:gd name="connsiteX8" fmla="*/ 132138 w 1098466"/>
                <a:gd name="connsiteY8" fmla="*/ 24354 h 409149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1908 h 410271"/>
                <a:gd name="connsiteX1" fmla="*/ 230702 w 1098466"/>
                <a:gd name="connsiteY1" fmla="*/ 1529 h 410271"/>
                <a:gd name="connsiteX2" fmla="*/ 1098460 w 1098466"/>
                <a:gd name="connsiteY2" fmla="*/ 1224 h 410271"/>
                <a:gd name="connsiteX3" fmla="*/ 1098466 w 1098466"/>
                <a:gd name="connsiteY3" fmla="*/ 297739 h 410271"/>
                <a:gd name="connsiteX4" fmla="*/ 961251 w 1098466"/>
                <a:gd name="connsiteY4" fmla="*/ 387608 h 410271"/>
                <a:gd name="connsiteX5" fmla="*/ 874266 w 1098466"/>
                <a:gd name="connsiteY5" fmla="*/ 410271 h 410271"/>
                <a:gd name="connsiteX6" fmla="*/ 0 w 1098466"/>
                <a:gd name="connsiteY6" fmla="*/ 410033 h 410271"/>
                <a:gd name="connsiteX7" fmla="*/ 79 w 1098466"/>
                <a:gd name="connsiteY7" fmla="*/ 113229 h 410271"/>
                <a:gd name="connsiteX8" fmla="*/ 142949 w 1098466"/>
                <a:gd name="connsiteY8" fmla="*/ 21908 h 410271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79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42949 w 1098466"/>
                <a:gd name="connsiteY0" fmla="*/ 20684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42949 w 1098466"/>
                <a:gd name="connsiteY8" fmla="*/ 20684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7698 w 1098466"/>
                <a:gd name="connsiteY0" fmla="*/ 23539 h 409047"/>
                <a:gd name="connsiteX1" fmla="*/ 230702 w 1098466"/>
                <a:gd name="connsiteY1" fmla="*/ 305 h 409047"/>
                <a:gd name="connsiteX2" fmla="*/ 1098460 w 1098466"/>
                <a:gd name="connsiteY2" fmla="*/ 0 h 409047"/>
                <a:gd name="connsiteX3" fmla="*/ 1098466 w 1098466"/>
                <a:gd name="connsiteY3" fmla="*/ 296515 h 409047"/>
                <a:gd name="connsiteX4" fmla="*/ 961251 w 1098466"/>
                <a:gd name="connsiteY4" fmla="*/ 386384 h 409047"/>
                <a:gd name="connsiteX5" fmla="*/ 874266 w 1098466"/>
                <a:gd name="connsiteY5" fmla="*/ 409047 h 409047"/>
                <a:gd name="connsiteX6" fmla="*/ 0 w 1098466"/>
                <a:gd name="connsiteY6" fmla="*/ 408809 h 409047"/>
                <a:gd name="connsiteX7" fmla="*/ 1932 w 1098466"/>
                <a:gd name="connsiteY7" fmla="*/ 112005 h 409047"/>
                <a:gd name="connsiteX8" fmla="*/ 137698 w 1098466"/>
                <a:gd name="connsiteY8" fmla="*/ 23539 h 409047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033 w 1097248"/>
                <a:gd name="connsiteY4" fmla="*/ 386384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7248"/>
                <a:gd name="connsiteY0" fmla="*/ 23539 h 409285"/>
                <a:gd name="connsiteX1" fmla="*/ 229484 w 1097248"/>
                <a:gd name="connsiteY1" fmla="*/ 305 h 409285"/>
                <a:gd name="connsiteX2" fmla="*/ 1097242 w 1097248"/>
                <a:gd name="connsiteY2" fmla="*/ 0 h 409285"/>
                <a:gd name="connsiteX3" fmla="*/ 1097248 w 1097248"/>
                <a:gd name="connsiteY3" fmla="*/ 296515 h 409285"/>
                <a:gd name="connsiteX4" fmla="*/ 960651 w 1097248"/>
                <a:gd name="connsiteY4" fmla="*/ 386622 h 409285"/>
                <a:gd name="connsiteX5" fmla="*/ 873048 w 1097248"/>
                <a:gd name="connsiteY5" fmla="*/ 409047 h 409285"/>
                <a:gd name="connsiteX6" fmla="*/ 18 w 1097248"/>
                <a:gd name="connsiteY6" fmla="*/ 409285 h 409285"/>
                <a:gd name="connsiteX7" fmla="*/ 714 w 1097248"/>
                <a:gd name="connsiteY7" fmla="*/ 112005 h 409285"/>
                <a:gd name="connsiteX8" fmla="*/ 136480 w 1097248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7242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  <a:gd name="connsiteX0" fmla="*/ 136480 w 1098484"/>
                <a:gd name="connsiteY0" fmla="*/ 23539 h 409285"/>
                <a:gd name="connsiteX1" fmla="*/ 229484 w 1098484"/>
                <a:gd name="connsiteY1" fmla="*/ 305 h 409285"/>
                <a:gd name="connsiteX2" fmla="*/ 1098169 w 1098484"/>
                <a:gd name="connsiteY2" fmla="*/ 0 h 409285"/>
                <a:gd name="connsiteX3" fmla="*/ 1098484 w 1098484"/>
                <a:gd name="connsiteY3" fmla="*/ 296753 h 409285"/>
                <a:gd name="connsiteX4" fmla="*/ 960651 w 1098484"/>
                <a:gd name="connsiteY4" fmla="*/ 386622 h 409285"/>
                <a:gd name="connsiteX5" fmla="*/ 873048 w 1098484"/>
                <a:gd name="connsiteY5" fmla="*/ 409047 h 409285"/>
                <a:gd name="connsiteX6" fmla="*/ 18 w 1098484"/>
                <a:gd name="connsiteY6" fmla="*/ 409285 h 409285"/>
                <a:gd name="connsiteX7" fmla="*/ 714 w 1098484"/>
                <a:gd name="connsiteY7" fmla="*/ 112005 h 409285"/>
                <a:gd name="connsiteX8" fmla="*/ 136480 w 1098484"/>
                <a:gd name="connsiteY8" fmla="*/ 23539 h 40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484" h="409285">
                  <a:moveTo>
                    <a:pt x="136480" y="23539"/>
                  </a:moveTo>
                  <a:cubicBezTo>
                    <a:pt x="175865" y="-528"/>
                    <a:pt x="210834" y="1146"/>
                    <a:pt x="229484" y="305"/>
                  </a:cubicBezTo>
                  <a:lnTo>
                    <a:pt x="1098169" y="0"/>
                  </a:lnTo>
                  <a:cubicBezTo>
                    <a:pt x="1098326" y="148376"/>
                    <a:pt x="1098481" y="148495"/>
                    <a:pt x="1098484" y="296753"/>
                  </a:cubicBezTo>
                  <a:lnTo>
                    <a:pt x="960651" y="386622"/>
                  </a:lnTo>
                  <a:cubicBezTo>
                    <a:pt x="939398" y="398428"/>
                    <a:pt x="915305" y="409609"/>
                    <a:pt x="873048" y="409047"/>
                  </a:cubicBezTo>
                  <a:lnTo>
                    <a:pt x="18" y="409285"/>
                  </a:lnTo>
                  <a:cubicBezTo>
                    <a:pt x="57" y="260883"/>
                    <a:pt x="-252" y="260407"/>
                    <a:pt x="714" y="112005"/>
                  </a:cubicBezTo>
                  <a:cubicBezTo>
                    <a:pt x="8331" y="107566"/>
                    <a:pt x="110492" y="40361"/>
                    <a:pt x="136480" y="23539"/>
                  </a:cubicBezTo>
                  <a:close/>
                </a:path>
              </a:pathLst>
            </a:custGeom>
            <a:gradFill>
              <a:gsLst>
                <a:gs pos="0">
                  <a:srgbClr val="A9450F"/>
                </a:gs>
                <a:gs pos="99000">
                  <a:srgbClr val="FE8015"/>
                </a:gs>
              </a:gsLst>
              <a:lin ang="132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8294" y="1504207"/>
              <a:ext cx="959933" cy="8941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ttangolo arrotondato 32"/>
            <p:cNvSpPr>
              <a:spLocks noChangeArrowheads="1"/>
            </p:cNvSpPr>
            <p:nvPr/>
          </p:nvSpPr>
          <p:spPr bwMode="auto">
            <a:xfrm>
              <a:off x="8351342" y="1206544"/>
              <a:ext cx="2843555" cy="2468913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473075">
                <a:defRPr b="1">
                  <a:solidFill>
                    <a:schemeClr val="tx1"/>
                  </a:solidFill>
                  <a:latin typeface="Futura Md BT" charset="0"/>
                </a:defRPr>
              </a:lvl1pPr>
              <a:lvl2pPr marL="742950" indent="-285750" defTabSz="473075">
                <a:defRPr b="1">
                  <a:solidFill>
                    <a:schemeClr val="tx1"/>
                  </a:solidFill>
                  <a:latin typeface="Futura Md BT" charset="0"/>
                </a:defRPr>
              </a:lvl2pPr>
              <a:lvl3pPr marL="1143000" indent="-228600" defTabSz="473075">
                <a:defRPr b="1">
                  <a:solidFill>
                    <a:schemeClr val="tx1"/>
                  </a:solidFill>
                  <a:latin typeface="Futura Md BT" charset="0"/>
                </a:defRPr>
              </a:lvl3pPr>
              <a:lvl4pPr marL="1600200" indent="-228600" defTabSz="473075">
                <a:defRPr b="1">
                  <a:solidFill>
                    <a:schemeClr val="tx1"/>
                  </a:solidFill>
                  <a:latin typeface="Futura Md BT" charset="0"/>
                </a:defRPr>
              </a:lvl4pPr>
              <a:lvl5pPr marL="2057400" indent="-228600" defTabSz="473075">
                <a:defRPr b="1">
                  <a:solidFill>
                    <a:schemeClr val="tx1"/>
                  </a:solidFill>
                  <a:latin typeface="Futura Md BT" charset="0"/>
                </a:defRPr>
              </a:lvl5pPr>
              <a:lvl6pPr marL="2514600" indent="-228600" defTabSz="4730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6pPr>
              <a:lvl7pPr marL="2971800" indent="-228600" defTabSz="4730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7pPr>
              <a:lvl8pPr marL="3429000" indent="-228600" defTabSz="4730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8pPr>
              <a:lvl9pPr marL="3886200" indent="-228600" defTabSz="4730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</a:pPr>
              <a:endParaRPr lang="it-IT" altLang="it-IT"/>
            </a:p>
          </p:txBody>
        </p:sp>
        <p:sp>
          <p:nvSpPr>
            <p:cNvPr id="36" name="CasellaDiTesto 34"/>
            <p:cNvSpPr txBox="1">
              <a:spLocks noChangeArrowheads="1"/>
            </p:cNvSpPr>
            <p:nvPr/>
          </p:nvSpPr>
          <p:spPr bwMode="auto">
            <a:xfrm>
              <a:off x="8437727" y="1233844"/>
              <a:ext cx="2816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it-IT" altLang="it-I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FRONT-END</a:t>
              </a:r>
            </a:p>
          </p:txBody>
        </p:sp>
        <p:sp>
          <p:nvSpPr>
            <p:cNvPr id="40" name="Rettangolo arrotondato 39"/>
            <p:cNvSpPr>
              <a:spLocks noChangeArrowheads="1"/>
            </p:cNvSpPr>
            <p:nvPr/>
          </p:nvSpPr>
          <p:spPr bwMode="auto">
            <a:xfrm>
              <a:off x="5011705" y="1015523"/>
              <a:ext cx="3039433" cy="1725359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473075">
                <a:defRPr b="1">
                  <a:solidFill>
                    <a:schemeClr val="tx1"/>
                  </a:solidFill>
                  <a:latin typeface="Futura Md BT" charset="0"/>
                </a:defRPr>
              </a:lvl1pPr>
              <a:lvl2pPr marL="742950" indent="-285750" defTabSz="473075">
                <a:defRPr b="1">
                  <a:solidFill>
                    <a:schemeClr val="tx1"/>
                  </a:solidFill>
                  <a:latin typeface="Futura Md BT" charset="0"/>
                </a:defRPr>
              </a:lvl2pPr>
              <a:lvl3pPr marL="1143000" indent="-228600" defTabSz="473075">
                <a:defRPr b="1">
                  <a:solidFill>
                    <a:schemeClr val="tx1"/>
                  </a:solidFill>
                  <a:latin typeface="Futura Md BT" charset="0"/>
                </a:defRPr>
              </a:lvl3pPr>
              <a:lvl4pPr marL="1600200" indent="-228600" defTabSz="473075">
                <a:defRPr b="1">
                  <a:solidFill>
                    <a:schemeClr val="tx1"/>
                  </a:solidFill>
                  <a:latin typeface="Futura Md BT" charset="0"/>
                </a:defRPr>
              </a:lvl4pPr>
              <a:lvl5pPr marL="2057400" indent="-228600" defTabSz="473075">
                <a:defRPr b="1">
                  <a:solidFill>
                    <a:schemeClr val="tx1"/>
                  </a:solidFill>
                  <a:latin typeface="Futura Md BT" charset="0"/>
                </a:defRPr>
              </a:lvl5pPr>
              <a:lvl6pPr marL="2514600" indent="-228600" defTabSz="4730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6pPr>
              <a:lvl7pPr marL="2971800" indent="-228600" defTabSz="4730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7pPr>
              <a:lvl8pPr marL="3429000" indent="-228600" defTabSz="4730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8pPr>
              <a:lvl9pPr marL="3886200" indent="-228600" defTabSz="4730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</a:pPr>
              <a:endParaRPr lang="it-IT" altLang="it-IT"/>
            </a:p>
          </p:txBody>
        </p:sp>
        <p:sp>
          <p:nvSpPr>
            <p:cNvPr id="44" name="CasellaDiTesto 40"/>
            <p:cNvSpPr txBox="1">
              <a:spLocks noChangeArrowheads="1"/>
            </p:cNvSpPr>
            <p:nvPr/>
          </p:nvSpPr>
          <p:spPr bwMode="auto">
            <a:xfrm>
              <a:off x="5601587" y="1087003"/>
              <a:ext cx="159325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Futura Md BT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Futura Md BT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Futura Md BT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Futura Md BT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Futura Md BT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it-IT" altLang="it-I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INFORMATION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63" name="Rettangolo arrotondato 4"/>
            <p:cNvSpPr>
              <a:spLocks noChangeArrowheads="1"/>
            </p:cNvSpPr>
            <p:nvPr/>
          </p:nvSpPr>
          <p:spPr bwMode="auto">
            <a:xfrm>
              <a:off x="1955229" y="4001131"/>
              <a:ext cx="2454394" cy="2016501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473075">
                <a:defRPr b="1">
                  <a:solidFill>
                    <a:schemeClr val="tx1"/>
                  </a:solidFill>
                  <a:latin typeface="Futura Md BT" charset="0"/>
                </a:defRPr>
              </a:lvl1pPr>
              <a:lvl2pPr marL="742950" indent="-285750" defTabSz="473075">
                <a:defRPr b="1">
                  <a:solidFill>
                    <a:schemeClr val="tx1"/>
                  </a:solidFill>
                  <a:latin typeface="Futura Md BT" charset="0"/>
                </a:defRPr>
              </a:lvl2pPr>
              <a:lvl3pPr marL="1143000" indent="-228600" defTabSz="473075">
                <a:defRPr b="1">
                  <a:solidFill>
                    <a:schemeClr val="tx1"/>
                  </a:solidFill>
                  <a:latin typeface="Futura Md BT" charset="0"/>
                </a:defRPr>
              </a:lvl3pPr>
              <a:lvl4pPr marL="1600200" indent="-228600" defTabSz="473075">
                <a:defRPr b="1">
                  <a:solidFill>
                    <a:schemeClr val="tx1"/>
                  </a:solidFill>
                  <a:latin typeface="Futura Md BT" charset="0"/>
                </a:defRPr>
              </a:lvl4pPr>
              <a:lvl5pPr marL="2057400" indent="-228600" defTabSz="473075">
                <a:defRPr b="1">
                  <a:solidFill>
                    <a:schemeClr val="tx1"/>
                  </a:solidFill>
                  <a:latin typeface="Futura Md BT" charset="0"/>
                </a:defRPr>
              </a:lvl5pPr>
              <a:lvl6pPr marL="2514600" indent="-228600" defTabSz="4730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6pPr>
              <a:lvl7pPr marL="2971800" indent="-228600" defTabSz="4730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7pPr>
              <a:lvl8pPr marL="3429000" indent="-228600" defTabSz="4730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8pPr>
              <a:lvl9pPr marL="3886200" indent="-228600" defTabSz="4730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</a:pPr>
              <a:endParaRPr lang="it-IT" altLang="it-IT"/>
            </a:p>
          </p:txBody>
        </p:sp>
        <p:sp>
          <p:nvSpPr>
            <p:cNvPr id="64" name="CasellaDiTesto 7"/>
            <p:cNvSpPr txBox="1">
              <a:spLocks noChangeArrowheads="1"/>
            </p:cNvSpPr>
            <p:nvPr/>
          </p:nvSpPr>
          <p:spPr bwMode="auto">
            <a:xfrm>
              <a:off x="2253000" y="4266410"/>
              <a:ext cx="1919288" cy="605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Futura Md BT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Futura Md BT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Futura Md BT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Futura Md BT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Futura Md BT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9pPr>
            </a:lstStyle>
            <a:p>
              <a:pPr algn="ctr" eaLnBrk="1" hangingPunct="1">
                <a:lnSpc>
                  <a:spcPts val="2000"/>
                </a:lnSpc>
                <a:buClr>
                  <a:srgbClr val="000000"/>
                </a:buClr>
                <a:buSzPct val="100000"/>
              </a:pPr>
              <a:r>
                <a:rPr lang="it-IT" altLang="it-I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PAYMENTS  SYSTEM</a:t>
              </a:r>
            </a:p>
          </p:txBody>
        </p:sp>
        <p:grpSp>
          <p:nvGrpSpPr>
            <p:cNvPr id="9" name="Gruppo 8"/>
            <p:cNvGrpSpPr/>
            <p:nvPr/>
          </p:nvGrpSpPr>
          <p:grpSpPr>
            <a:xfrm>
              <a:off x="8459141" y="4011826"/>
              <a:ext cx="2617868" cy="2005805"/>
              <a:chOff x="6502321" y="3762375"/>
              <a:chExt cx="2617868" cy="2005805"/>
            </a:xfrm>
          </p:grpSpPr>
          <p:sp>
            <p:nvSpPr>
              <p:cNvPr id="31" name="Rettangolo arrotondato 4"/>
              <p:cNvSpPr>
                <a:spLocks noChangeArrowheads="1"/>
              </p:cNvSpPr>
              <p:nvPr/>
            </p:nvSpPr>
            <p:spPr bwMode="auto">
              <a:xfrm>
                <a:off x="6502321" y="3779838"/>
                <a:ext cx="2617868" cy="1988342"/>
              </a:xfrm>
              <a:prstGeom prst="roundRect">
                <a:avLst>
                  <a:gd name="adj" fmla="val 16667"/>
                </a:avLst>
              </a:prstGeom>
              <a:noFill/>
              <a:ln w="38100" algn="ctr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73075">
                  <a:defRPr b="1">
                    <a:solidFill>
                      <a:schemeClr val="tx1"/>
                    </a:solidFill>
                    <a:latin typeface="Futura Md BT" charset="0"/>
                  </a:defRPr>
                </a:lvl1pPr>
                <a:lvl2pPr marL="742950" indent="-285750" defTabSz="473075">
                  <a:defRPr b="1">
                    <a:solidFill>
                      <a:schemeClr val="tx1"/>
                    </a:solidFill>
                    <a:latin typeface="Futura Md BT" charset="0"/>
                  </a:defRPr>
                </a:lvl2pPr>
                <a:lvl3pPr marL="1143000" indent="-228600" defTabSz="473075">
                  <a:defRPr b="1">
                    <a:solidFill>
                      <a:schemeClr val="tx1"/>
                    </a:solidFill>
                    <a:latin typeface="Futura Md BT" charset="0"/>
                  </a:defRPr>
                </a:lvl3pPr>
                <a:lvl4pPr marL="1600200" indent="-228600" defTabSz="473075">
                  <a:defRPr b="1">
                    <a:solidFill>
                      <a:schemeClr val="tx1"/>
                    </a:solidFill>
                    <a:latin typeface="Futura Md BT" charset="0"/>
                  </a:defRPr>
                </a:lvl4pPr>
                <a:lvl5pPr marL="2057400" indent="-228600" defTabSz="473075">
                  <a:defRPr b="1">
                    <a:solidFill>
                      <a:schemeClr val="tx1"/>
                    </a:solidFill>
                    <a:latin typeface="Futura Md BT" charset="0"/>
                  </a:defRPr>
                </a:lvl5pPr>
                <a:lvl6pPr marL="2514600" indent="-228600" defTabSz="47307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6pPr>
                <a:lvl7pPr marL="2971800" indent="-228600" defTabSz="47307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7pPr>
                <a:lvl8pPr marL="3429000" indent="-228600" defTabSz="47307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8pPr>
                <a:lvl9pPr marL="3886200" indent="-228600" defTabSz="47307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Futura Md BT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SzPct val="100000"/>
                </a:pPr>
                <a:endParaRPr lang="it-IT" altLang="it-IT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32" name="CasellaDiTesto 7"/>
              <p:cNvSpPr txBox="1">
                <a:spLocks noChangeArrowheads="1"/>
              </p:cNvSpPr>
              <p:nvPr/>
            </p:nvSpPr>
            <p:spPr bwMode="auto">
              <a:xfrm>
                <a:off x="6780834" y="3762375"/>
                <a:ext cx="2077589" cy="646331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r>
                  <a:rPr lang="it-IT" alt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BACK-END SYSTEM - Operations</a:t>
                </a:r>
              </a:p>
            </p:txBody>
          </p:sp>
          <p:pic>
            <p:nvPicPr>
              <p:cNvPr id="65" name="Picture 22"/>
              <p:cNvPicPr>
                <a:picLocks noChangeAspect="1" noChangeArrowheads="1"/>
              </p:cNvPicPr>
              <p:nvPr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73938" y="4484686"/>
                <a:ext cx="931862" cy="1062037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7945" y="1542611"/>
              <a:ext cx="1035593" cy="8146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6" name="Rettangolo 4"/>
            <p:cNvSpPr>
              <a:spLocks noChangeArrowheads="1"/>
            </p:cNvSpPr>
            <p:nvPr/>
          </p:nvSpPr>
          <p:spPr bwMode="auto">
            <a:xfrm>
              <a:off x="5034449" y="4743630"/>
              <a:ext cx="3041987" cy="426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ts val="1267"/>
                </a:lnSpc>
                <a:buClr>
                  <a:srgbClr val="000000"/>
                </a:buClr>
                <a:buSzPct val="100000"/>
                <a:defRPr/>
              </a:pPr>
              <a:r>
                <a:rPr lang="it-IT" altLang="it-I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EXTERNAL </a:t>
              </a:r>
              <a:r>
                <a:rPr lang="it-IT" altLang="it-IT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Datasources</a:t>
              </a:r>
              <a:r>
                <a:rPr lang="it-IT" altLang="it-I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</a:t>
              </a:r>
            </a:p>
            <a:p>
              <a:pPr algn="ctr" eaLnBrk="1" hangingPunct="1">
                <a:lnSpc>
                  <a:spcPts val="1267"/>
                </a:lnSpc>
                <a:buClr>
                  <a:srgbClr val="000000"/>
                </a:buClr>
                <a:buSzPct val="100000"/>
                <a:defRPr/>
              </a:pPr>
              <a:r>
                <a:rPr lang="it-IT" altLang="it-IT" sz="12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To check the technical data of the vehicles</a:t>
              </a:r>
            </a:p>
          </p:txBody>
        </p:sp>
        <p:sp>
          <p:nvSpPr>
            <p:cNvPr id="77" name="Rettangolo arrotondato 76"/>
            <p:cNvSpPr>
              <a:spLocks noChangeArrowheads="1"/>
            </p:cNvSpPr>
            <p:nvPr/>
          </p:nvSpPr>
          <p:spPr bwMode="auto">
            <a:xfrm>
              <a:off x="5092941" y="4563167"/>
              <a:ext cx="2958197" cy="1679234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473075">
                <a:defRPr b="1">
                  <a:solidFill>
                    <a:schemeClr val="tx1"/>
                  </a:solidFill>
                  <a:latin typeface="Futura Md BT" charset="0"/>
                </a:defRPr>
              </a:lvl1pPr>
              <a:lvl2pPr marL="742950" indent="-285750" defTabSz="473075">
                <a:defRPr b="1">
                  <a:solidFill>
                    <a:schemeClr val="tx1"/>
                  </a:solidFill>
                  <a:latin typeface="Futura Md BT" charset="0"/>
                </a:defRPr>
              </a:lvl2pPr>
              <a:lvl3pPr marL="1143000" indent="-228600" defTabSz="473075">
                <a:defRPr b="1">
                  <a:solidFill>
                    <a:schemeClr val="tx1"/>
                  </a:solidFill>
                  <a:latin typeface="Futura Md BT" charset="0"/>
                </a:defRPr>
              </a:lvl3pPr>
              <a:lvl4pPr marL="1600200" indent="-228600" defTabSz="473075">
                <a:defRPr b="1">
                  <a:solidFill>
                    <a:schemeClr val="tx1"/>
                  </a:solidFill>
                  <a:latin typeface="Futura Md BT" charset="0"/>
                </a:defRPr>
              </a:lvl4pPr>
              <a:lvl5pPr marL="2057400" indent="-228600" defTabSz="473075">
                <a:defRPr b="1">
                  <a:solidFill>
                    <a:schemeClr val="tx1"/>
                  </a:solidFill>
                  <a:latin typeface="Futura Md BT" charset="0"/>
                </a:defRPr>
              </a:lvl5pPr>
              <a:lvl6pPr marL="2514600" indent="-228600" defTabSz="4730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6pPr>
              <a:lvl7pPr marL="2971800" indent="-228600" defTabSz="4730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7pPr>
              <a:lvl8pPr marL="3429000" indent="-228600" defTabSz="4730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8pPr>
              <a:lvl9pPr marL="3886200" indent="-228600" defTabSz="4730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</a:pPr>
              <a:endParaRPr lang="it-IT" altLang="it-IT"/>
            </a:p>
          </p:txBody>
        </p:sp>
        <p:sp>
          <p:nvSpPr>
            <p:cNvPr id="83" name="Rettangolo arrotondato 37"/>
            <p:cNvSpPr>
              <a:spLocks noChangeArrowheads="1"/>
            </p:cNvSpPr>
            <p:nvPr/>
          </p:nvSpPr>
          <p:spPr bwMode="auto">
            <a:xfrm>
              <a:off x="1625867" y="1208260"/>
              <a:ext cx="3130277" cy="2453046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473075">
                <a:defRPr b="1">
                  <a:solidFill>
                    <a:schemeClr val="tx1"/>
                  </a:solidFill>
                  <a:latin typeface="Futura Md BT" charset="0"/>
                </a:defRPr>
              </a:lvl1pPr>
              <a:lvl2pPr marL="742950" indent="-285750" defTabSz="473075">
                <a:defRPr b="1">
                  <a:solidFill>
                    <a:schemeClr val="tx1"/>
                  </a:solidFill>
                  <a:latin typeface="Futura Md BT" charset="0"/>
                </a:defRPr>
              </a:lvl2pPr>
              <a:lvl3pPr marL="1143000" indent="-228600" defTabSz="473075">
                <a:defRPr b="1">
                  <a:solidFill>
                    <a:schemeClr val="tx1"/>
                  </a:solidFill>
                  <a:latin typeface="Futura Md BT" charset="0"/>
                </a:defRPr>
              </a:lvl3pPr>
              <a:lvl4pPr marL="1600200" indent="-228600" defTabSz="473075">
                <a:defRPr b="1">
                  <a:solidFill>
                    <a:schemeClr val="tx1"/>
                  </a:solidFill>
                  <a:latin typeface="Futura Md BT" charset="0"/>
                </a:defRPr>
              </a:lvl4pPr>
              <a:lvl5pPr marL="2057400" indent="-228600" defTabSz="473075">
                <a:defRPr b="1">
                  <a:solidFill>
                    <a:schemeClr val="tx1"/>
                  </a:solidFill>
                  <a:latin typeface="Futura Md BT" charset="0"/>
                </a:defRPr>
              </a:lvl5pPr>
              <a:lvl6pPr marL="2514600" indent="-228600" defTabSz="4730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6pPr>
              <a:lvl7pPr marL="2971800" indent="-228600" defTabSz="4730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7pPr>
              <a:lvl8pPr marL="3429000" indent="-228600" defTabSz="4730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8pPr>
              <a:lvl9pPr marL="3886200" indent="-228600" defTabSz="4730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Futura Md BT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</a:pPr>
              <a:endParaRPr lang="it-IT" altLang="it-IT"/>
            </a:p>
          </p:txBody>
        </p:sp>
        <p:sp>
          <p:nvSpPr>
            <p:cNvPr id="84" name="CasellaDiTesto 38"/>
            <p:cNvSpPr txBox="1">
              <a:spLocks noChangeArrowheads="1"/>
            </p:cNvSpPr>
            <p:nvPr/>
          </p:nvSpPr>
          <p:spPr bwMode="auto">
            <a:xfrm>
              <a:off x="1984616" y="1208260"/>
              <a:ext cx="2402838" cy="564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it-IT" altLang="it-I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CHECK</a:t>
              </a:r>
            </a:p>
            <a:p>
              <a:pPr algn="ct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it-IT" altLang="it-IT" sz="12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185 Electronic gate and Eagle Eye</a:t>
              </a:r>
            </a:p>
          </p:txBody>
        </p:sp>
        <p:pic>
          <p:nvPicPr>
            <p:cNvPr id="85" name="Picture 9" descr="Risultati immagini per varchi area 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5230" y="1836985"/>
              <a:ext cx="1114425" cy="809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6"/>
            <p:cNvPicPr>
              <a:picLocks noChangeAspect="1" noChangeArrowheads="1"/>
            </p:cNvPicPr>
            <p:nvPr/>
          </p:nvPicPr>
          <p:blipFill>
            <a:blip r:embed="rId7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2781" y="1899581"/>
              <a:ext cx="358775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7"/>
            <p:cNvPicPr>
              <a:picLocks noChangeAspect="1" noChangeArrowheads="1"/>
            </p:cNvPicPr>
            <p:nvPr/>
          </p:nvPicPr>
          <p:blipFill>
            <a:blip r:embed="rId8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669" y="2165889"/>
              <a:ext cx="354012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"/>
            <p:cNvPicPr>
              <a:picLocks noChangeAspect="1" noChangeArrowheads="1"/>
            </p:cNvPicPr>
            <p:nvPr/>
          </p:nvPicPr>
          <p:blipFill>
            <a:blip r:embed="rId9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4945" y="1967453"/>
              <a:ext cx="398462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9"/>
            <p:cNvPicPr>
              <a:picLocks noChangeAspect="1" noChangeArrowheads="1"/>
            </p:cNvPicPr>
            <p:nvPr/>
          </p:nvPicPr>
          <p:blipFill>
            <a:blip r:embed="rId10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9017" y="2404505"/>
              <a:ext cx="609600" cy="23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1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729" y="3236161"/>
              <a:ext cx="67310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1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229" y="2869131"/>
              <a:ext cx="788988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Picture 20" descr="Immagine correlata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9020" y="5356315"/>
              <a:ext cx="788988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11" descr="imm"/>
            <p:cNvPicPr>
              <a:picLocks noChangeAspect="1" noChangeArrowheads="1"/>
            </p:cNvPicPr>
            <p:nvPr/>
          </p:nvPicPr>
          <p:blipFill>
            <a:blip r:embed="rId14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91" t="9428" r="52414" b="38011"/>
            <a:stretch>
              <a:fillRect/>
            </a:stretch>
          </p:blipFill>
          <p:spPr bwMode="auto">
            <a:xfrm>
              <a:off x="6355094" y="5428413"/>
              <a:ext cx="1290637" cy="698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Immagine 8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401007" y="2743763"/>
              <a:ext cx="1008616" cy="8540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9" name="Immagine 9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40441" y="4803676"/>
              <a:ext cx="1855068" cy="1213955"/>
            </a:xfrm>
            <a:prstGeom prst="rect">
              <a:avLst/>
            </a:prstGeom>
          </p:spPr>
        </p:pic>
        <p:pic>
          <p:nvPicPr>
            <p:cNvPr id="100" name="Immagine 99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528886" y="1664462"/>
              <a:ext cx="2559415" cy="1681887"/>
            </a:xfrm>
            <a:prstGeom prst="rect">
              <a:avLst/>
            </a:prstGeom>
          </p:spPr>
        </p:pic>
        <p:sp>
          <p:nvSpPr>
            <p:cNvPr id="3" name="CasellaDiTesto 2"/>
            <p:cNvSpPr txBox="1"/>
            <p:nvPr/>
          </p:nvSpPr>
          <p:spPr>
            <a:xfrm>
              <a:off x="5642328" y="3384343"/>
              <a:ext cx="1714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  <a:latin typeface="+mn-lt"/>
                </a:rPr>
                <a:t>«</a:t>
              </a:r>
              <a:r>
                <a:rPr lang="it-IT" dirty="0" err="1">
                  <a:solidFill>
                    <a:schemeClr val="bg1"/>
                  </a:solidFill>
                  <a:latin typeface="+mn-lt"/>
                </a:rPr>
                <a:t>Plate</a:t>
              </a:r>
              <a:r>
                <a:rPr lang="it-IT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it-IT" dirty="0" err="1">
                  <a:solidFill>
                    <a:schemeClr val="bg1"/>
                  </a:solidFill>
                  <a:latin typeface="+mn-lt"/>
                </a:rPr>
                <a:t>based</a:t>
              </a:r>
              <a:r>
                <a:rPr lang="it-IT" dirty="0">
                  <a:solidFill>
                    <a:schemeClr val="bg1"/>
                  </a:solidFill>
                  <a:latin typeface="+mn-lt"/>
                </a:rPr>
                <a:t>»</a:t>
              </a:r>
              <a:endParaRPr lang="it-IT" sz="105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41" name="Rettangolo 1">
            <a:extLst>
              <a:ext uri="{FF2B5EF4-FFF2-40B4-BE49-F238E27FC236}">
                <a16:creationId xmlns:a16="http://schemas.microsoft.com/office/drawing/2014/main" xmlns="" id="{DE05A789-7F82-4C79-A38C-CF410565D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3880" y="2915270"/>
            <a:ext cx="2816114" cy="1720422"/>
          </a:xfrm>
          <a:prstGeom prst="rect">
            <a:avLst/>
          </a:prstGeom>
          <a:solidFill>
            <a:srgbClr val="92D050"/>
          </a:solidFill>
          <a:ln w="38100">
            <a:solidFill>
              <a:schemeClr val="accent6"/>
            </a:solidFill>
          </a:ln>
          <a:effectLst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spcAft>
                <a:spcPts val="1288"/>
              </a:spcAft>
              <a:buClr>
                <a:srgbClr val="FAC090"/>
              </a:buClr>
              <a:buSzPct val="120000"/>
            </a:pPr>
            <a:r>
              <a:rPr lang="it-IT" altLang="it-IT" sz="2400" dirty="0">
                <a:solidFill>
                  <a:prstClr val="white"/>
                </a:solidFill>
                <a:latin typeface="Calibri"/>
              </a:rPr>
              <a:t>Parking </a:t>
            </a:r>
            <a:r>
              <a:rPr lang="it-IT" altLang="it-IT" sz="2400" dirty="0" err="1">
                <a:solidFill>
                  <a:prstClr val="white"/>
                </a:solidFill>
                <a:latin typeface="Calibri"/>
              </a:rPr>
              <a:t>strategy</a:t>
            </a:r>
            <a:r>
              <a:rPr lang="it-IT" altLang="it-IT" sz="2400" dirty="0">
                <a:solidFill>
                  <a:prstClr val="white"/>
                </a:solidFill>
                <a:latin typeface="Calibri"/>
              </a:rPr>
              <a:t>:</a:t>
            </a:r>
          </a:p>
          <a:p>
            <a:pPr algn="ctr" defTabSz="457200">
              <a:spcAft>
                <a:spcPts val="1288"/>
              </a:spcAft>
              <a:buClr>
                <a:srgbClr val="FAC090"/>
              </a:buClr>
              <a:buSzPct val="120000"/>
            </a:pPr>
            <a:r>
              <a:rPr lang="it-IT" altLang="it-IT" sz="2400" dirty="0">
                <a:solidFill>
                  <a:prstClr val="white"/>
                </a:solidFill>
                <a:latin typeface="Calibri"/>
              </a:rPr>
              <a:t>a new booster for </a:t>
            </a:r>
            <a:br>
              <a:rPr lang="it-IT" altLang="it-IT" sz="2400" dirty="0">
                <a:solidFill>
                  <a:prstClr val="white"/>
                </a:solidFill>
                <a:latin typeface="Calibri"/>
              </a:rPr>
            </a:br>
            <a:r>
              <a:rPr lang="it-IT" altLang="it-IT" sz="2400" dirty="0" err="1">
                <a:solidFill>
                  <a:prstClr val="white"/>
                </a:solidFill>
                <a:latin typeface="Calibri"/>
              </a:rPr>
              <a:t>MaaS</a:t>
            </a:r>
            <a:r>
              <a:rPr lang="it-IT" altLang="it-IT" sz="2400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45" name="Rettangolo 5">
            <a:extLst>
              <a:ext uri="{FF2B5EF4-FFF2-40B4-BE49-F238E27FC236}">
                <a16:creationId xmlns:a16="http://schemas.microsoft.com/office/drawing/2014/main" xmlns="" id="{B376A681-EC79-418A-87E8-7BF7B8E5451E}"/>
              </a:ext>
            </a:extLst>
          </p:cNvPr>
          <p:cNvSpPr>
            <a:spLocks noChangeAspect="1"/>
          </p:cNvSpPr>
          <p:nvPr/>
        </p:nvSpPr>
        <p:spPr>
          <a:xfrm>
            <a:off x="6753544" y="3258568"/>
            <a:ext cx="2240909" cy="1084095"/>
          </a:xfrm>
          <a:custGeom>
            <a:avLst/>
            <a:gdLst>
              <a:gd name="connsiteX0" fmla="*/ 0 w 1085849"/>
              <a:gd name="connsiteY0" fmla="*/ 0 h 409761"/>
              <a:gd name="connsiteX1" fmla="*/ 1085849 w 1085849"/>
              <a:gd name="connsiteY1" fmla="*/ 0 h 409761"/>
              <a:gd name="connsiteX2" fmla="*/ 1085849 w 1085849"/>
              <a:gd name="connsiteY2" fmla="*/ 409761 h 409761"/>
              <a:gd name="connsiteX3" fmla="*/ 0 w 1085849"/>
              <a:gd name="connsiteY3" fmla="*/ 409761 h 409761"/>
              <a:gd name="connsiteX4" fmla="*/ 0 w 1085849"/>
              <a:gd name="connsiteY4" fmla="*/ 0 h 409761"/>
              <a:gd name="connsiteX0" fmla="*/ 0 w 1085849"/>
              <a:gd name="connsiteY0" fmla="*/ 0 h 409761"/>
              <a:gd name="connsiteX1" fmla="*/ 161925 w 1085849"/>
              <a:gd name="connsiteY1" fmla="*/ 3361 h 409761"/>
              <a:gd name="connsiteX2" fmla="*/ 1085849 w 1085849"/>
              <a:gd name="connsiteY2" fmla="*/ 0 h 409761"/>
              <a:gd name="connsiteX3" fmla="*/ 1085849 w 1085849"/>
              <a:gd name="connsiteY3" fmla="*/ 409761 h 409761"/>
              <a:gd name="connsiteX4" fmla="*/ 0 w 1085849"/>
              <a:gd name="connsiteY4" fmla="*/ 409761 h 409761"/>
              <a:gd name="connsiteX5" fmla="*/ 0 w 1085849"/>
              <a:gd name="connsiteY5" fmla="*/ 0 h 409761"/>
              <a:gd name="connsiteX0" fmla="*/ 3175 w 1089024"/>
              <a:gd name="connsiteY0" fmla="*/ 0 h 409761"/>
              <a:gd name="connsiteX1" fmla="*/ 165100 w 1089024"/>
              <a:gd name="connsiteY1" fmla="*/ 3361 h 409761"/>
              <a:gd name="connsiteX2" fmla="*/ 1089024 w 1089024"/>
              <a:gd name="connsiteY2" fmla="*/ 0 h 409761"/>
              <a:gd name="connsiteX3" fmla="*/ 1089024 w 1089024"/>
              <a:gd name="connsiteY3" fmla="*/ 409761 h 409761"/>
              <a:gd name="connsiteX4" fmla="*/ 3175 w 1089024"/>
              <a:gd name="connsiteY4" fmla="*/ 409761 h 409761"/>
              <a:gd name="connsiteX5" fmla="*/ 0 w 1089024"/>
              <a:gd name="connsiteY5" fmla="*/ 130361 h 409761"/>
              <a:gd name="connsiteX6" fmla="*/ 3175 w 1089024"/>
              <a:gd name="connsiteY6" fmla="*/ 0 h 409761"/>
              <a:gd name="connsiteX0" fmla="*/ 3175 w 1089024"/>
              <a:gd name="connsiteY0" fmla="*/ 0 h 409761"/>
              <a:gd name="connsiteX1" fmla="*/ 165100 w 1089024"/>
              <a:gd name="connsiteY1" fmla="*/ 3361 h 409761"/>
              <a:gd name="connsiteX2" fmla="*/ 1089024 w 1089024"/>
              <a:gd name="connsiteY2" fmla="*/ 0 h 409761"/>
              <a:gd name="connsiteX3" fmla="*/ 1089024 w 1089024"/>
              <a:gd name="connsiteY3" fmla="*/ 409761 h 409761"/>
              <a:gd name="connsiteX4" fmla="*/ 927100 w 1089024"/>
              <a:gd name="connsiteY4" fmla="*/ 409761 h 409761"/>
              <a:gd name="connsiteX5" fmla="*/ 3175 w 1089024"/>
              <a:gd name="connsiteY5" fmla="*/ 409761 h 409761"/>
              <a:gd name="connsiteX6" fmla="*/ 0 w 1089024"/>
              <a:gd name="connsiteY6" fmla="*/ 130361 h 409761"/>
              <a:gd name="connsiteX7" fmla="*/ 3175 w 1089024"/>
              <a:gd name="connsiteY7" fmla="*/ 0 h 409761"/>
              <a:gd name="connsiteX0" fmla="*/ 3175 w 1089024"/>
              <a:gd name="connsiteY0" fmla="*/ 0 h 409761"/>
              <a:gd name="connsiteX1" fmla="*/ 165100 w 1089024"/>
              <a:gd name="connsiteY1" fmla="*/ 3361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3175 w 1089024"/>
              <a:gd name="connsiteY8" fmla="*/ 0 h 409761"/>
              <a:gd name="connsiteX0" fmla="*/ 3175 w 1089024"/>
              <a:gd name="connsiteY0" fmla="*/ 0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3175 w 1089024"/>
              <a:gd name="connsiteY8" fmla="*/ 0 h 409761"/>
              <a:gd name="connsiteX0" fmla="*/ 81182 w 1089024"/>
              <a:gd name="connsiteY0" fmla="*/ 62378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81182 w 1089024"/>
              <a:gd name="connsiteY8" fmla="*/ 62378 h 409761"/>
              <a:gd name="connsiteX0" fmla="*/ 126809 w 1089024"/>
              <a:gd name="connsiteY0" fmla="*/ 24716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126809 w 1089024"/>
              <a:gd name="connsiteY8" fmla="*/ 24716 h 409761"/>
              <a:gd name="connsiteX0" fmla="*/ 126809 w 1089024"/>
              <a:gd name="connsiteY0" fmla="*/ 24716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126809 w 1089024"/>
              <a:gd name="connsiteY8" fmla="*/ 24716 h 409761"/>
              <a:gd name="connsiteX0" fmla="*/ 126809 w 1089024"/>
              <a:gd name="connsiteY0" fmla="*/ 24716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126809 w 1089024"/>
              <a:gd name="connsiteY8" fmla="*/ 24716 h 409761"/>
              <a:gd name="connsiteX0" fmla="*/ 126809 w 1089024"/>
              <a:gd name="connsiteY0" fmla="*/ 24716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126809 w 1089024"/>
              <a:gd name="connsiteY8" fmla="*/ 24716 h 409761"/>
              <a:gd name="connsiteX0" fmla="*/ 126809 w 1089024"/>
              <a:gd name="connsiteY0" fmla="*/ 24716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126809 w 1089024"/>
              <a:gd name="connsiteY8" fmla="*/ 24716 h 409761"/>
              <a:gd name="connsiteX0" fmla="*/ 126809 w 1089024"/>
              <a:gd name="connsiteY0" fmla="*/ 24716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126809 w 1089024"/>
              <a:gd name="connsiteY8" fmla="*/ 24716 h 409761"/>
              <a:gd name="connsiteX0" fmla="*/ 126809 w 1089024"/>
              <a:gd name="connsiteY0" fmla="*/ 24716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12707 h 409761"/>
              <a:gd name="connsiteX8" fmla="*/ 126809 w 1089024"/>
              <a:gd name="connsiteY8" fmla="*/ 24716 h 409761"/>
              <a:gd name="connsiteX0" fmla="*/ 126809 w 1089024"/>
              <a:gd name="connsiteY0" fmla="*/ 24716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12707 h 409761"/>
              <a:gd name="connsiteX8" fmla="*/ 126809 w 1089024"/>
              <a:gd name="connsiteY8" fmla="*/ 24716 h 409761"/>
              <a:gd name="connsiteX0" fmla="*/ 126810 w 1089025"/>
              <a:gd name="connsiteY0" fmla="*/ 24716 h 409761"/>
              <a:gd name="connsiteX1" fmla="*/ 226918 w 1089025"/>
              <a:gd name="connsiteY1" fmla="*/ 1007 h 409761"/>
              <a:gd name="connsiteX2" fmla="*/ 1089025 w 1089025"/>
              <a:gd name="connsiteY2" fmla="*/ 0 h 409761"/>
              <a:gd name="connsiteX3" fmla="*/ 1085851 w 1089025"/>
              <a:gd name="connsiteY3" fmla="*/ 324036 h 409761"/>
              <a:gd name="connsiteX4" fmla="*/ 1089025 w 1089025"/>
              <a:gd name="connsiteY4" fmla="*/ 409761 h 409761"/>
              <a:gd name="connsiteX5" fmla="*/ 927101 w 1089025"/>
              <a:gd name="connsiteY5" fmla="*/ 409761 h 409761"/>
              <a:gd name="connsiteX6" fmla="*/ 3176 w 1089025"/>
              <a:gd name="connsiteY6" fmla="*/ 409761 h 409761"/>
              <a:gd name="connsiteX7" fmla="*/ 1 w 1089025"/>
              <a:gd name="connsiteY7" fmla="*/ 112707 h 409761"/>
              <a:gd name="connsiteX8" fmla="*/ 126810 w 1089025"/>
              <a:gd name="connsiteY8" fmla="*/ 24716 h 409761"/>
              <a:gd name="connsiteX0" fmla="*/ 126856 w 1089071"/>
              <a:gd name="connsiteY0" fmla="*/ 24716 h 410938"/>
              <a:gd name="connsiteX1" fmla="*/ 226964 w 1089071"/>
              <a:gd name="connsiteY1" fmla="*/ 1007 h 410938"/>
              <a:gd name="connsiteX2" fmla="*/ 1089071 w 1089071"/>
              <a:gd name="connsiteY2" fmla="*/ 0 h 410938"/>
              <a:gd name="connsiteX3" fmla="*/ 1085897 w 1089071"/>
              <a:gd name="connsiteY3" fmla="*/ 324036 h 410938"/>
              <a:gd name="connsiteX4" fmla="*/ 1089071 w 1089071"/>
              <a:gd name="connsiteY4" fmla="*/ 409761 h 410938"/>
              <a:gd name="connsiteX5" fmla="*/ 927147 w 1089071"/>
              <a:gd name="connsiteY5" fmla="*/ 409761 h 410938"/>
              <a:gd name="connsiteX6" fmla="*/ 278 w 1089071"/>
              <a:gd name="connsiteY6" fmla="*/ 410938 h 410938"/>
              <a:gd name="connsiteX7" fmla="*/ 47 w 1089071"/>
              <a:gd name="connsiteY7" fmla="*/ 112707 h 410938"/>
              <a:gd name="connsiteX8" fmla="*/ 126856 w 1089071"/>
              <a:gd name="connsiteY8" fmla="*/ 24716 h 410938"/>
              <a:gd name="connsiteX0" fmla="*/ 126811 w 1089026"/>
              <a:gd name="connsiteY0" fmla="*/ 24716 h 410942"/>
              <a:gd name="connsiteX1" fmla="*/ 226919 w 1089026"/>
              <a:gd name="connsiteY1" fmla="*/ 1007 h 410942"/>
              <a:gd name="connsiteX2" fmla="*/ 1089026 w 1089026"/>
              <a:gd name="connsiteY2" fmla="*/ 0 h 410942"/>
              <a:gd name="connsiteX3" fmla="*/ 1085852 w 1089026"/>
              <a:gd name="connsiteY3" fmla="*/ 324036 h 410942"/>
              <a:gd name="connsiteX4" fmla="*/ 1089026 w 1089026"/>
              <a:gd name="connsiteY4" fmla="*/ 409761 h 410942"/>
              <a:gd name="connsiteX5" fmla="*/ 927102 w 1089026"/>
              <a:gd name="connsiteY5" fmla="*/ 409761 h 410942"/>
              <a:gd name="connsiteX6" fmla="*/ 233 w 1089026"/>
              <a:gd name="connsiteY6" fmla="*/ 410938 h 410942"/>
              <a:gd name="connsiteX7" fmla="*/ 2 w 1089026"/>
              <a:gd name="connsiteY7" fmla="*/ 112707 h 410942"/>
              <a:gd name="connsiteX8" fmla="*/ 126811 w 1089026"/>
              <a:gd name="connsiteY8" fmla="*/ 24716 h 410942"/>
              <a:gd name="connsiteX0" fmla="*/ 126811 w 1089026"/>
              <a:gd name="connsiteY0" fmla="*/ 24716 h 410942"/>
              <a:gd name="connsiteX1" fmla="*/ 226919 w 1089026"/>
              <a:gd name="connsiteY1" fmla="*/ 1007 h 410942"/>
              <a:gd name="connsiteX2" fmla="*/ 1089026 w 1089026"/>
              <a:gd name="connsiteY2" fmla="*/ 0 h 410942"/>
              <a:gd name="connsiteX3" fmla="*/ 1085852 w 1089026"/>
              <a:gd name="connsiteY3" fmla="*/ 324036 h 410942"/>
              <a:gd name="connsiteX4" fmla="*/ 1089026 w 1089026"/>
              <a:gd name="connsiteY4" fmla="*/ 409761 h 410942"/>
              <a:gd name="connsiteX5" fmla="*/ 804940 w 1089026"/>
              <a:gd name="connsiteY5" fmla="*/ 410938 h 410942"/>
              <a:gd name="connsiteX6" fmla="*/ 233 w 1089026"/>
              <a:gd name="connsiteY6" fmla="*/ 410938 h 410942"/>
              <a:gd name="connsiteX7" fmla="*/ 2 w 1089026"/>
              <a:gd name="connsiteY7" fmla="*/ 112707 h 410942"/>
              <a:gd name="connsiteX8" fmla="*/ 126811 w 1089026"/>
              <a:gd name="connsiteY8" fmla="*/ 24716 h 410942"/>
              <a:gd name="connsiteX0" fmla="*/ 126811 w 1089026"/>
              <a:gd name="connsiteY0" fmla="*/ 24716 h 410942"/>
              <a:gd name="connsiteX1" fmla="*/ 226919 w 1089026"/>
              <a:gd name="connsiteY1" fmla="*/ 1007 h 410942"/>
              <a:gd name="connsiteX2" fmla="*/ 1089026 w 1089026"/>
              <a:gd name="connsiteY2" fmla="*/ 0 h 410942"/>
              <a:gd name="connsiteX3" fmla="*/ 1085852 w 1089026"/>
              <a:gd name="connsiteY3" fmla="*/ 324036 h 410942"/>
              <a:gd name="connsiteX4" fmla="*/ 1012490 w 1089026"/>
              <a:gd name="connsiteY4" fmla="*/ 309720 h 410942"/>
              <a:gd name="connsiteX5" fmla="*/ 804940 w 1089026"/>
              <a:gd name="connsiteY5" fmla="*/ 410938 h 410942"/>
              <a:gd name="connsiteX6" fmla="*/ 233 w 1089026"/>
              <a:gd name="connsiteY6" fmla="*/ 410938 h 410942"/>
              <a:gd name="connsiteX7" fmla="*/ 2 w 1089026"/>
              <a:gd name="connsiteY7" fmla="*/ 112707 h 410942"/>
              <a:gd name="connsiteX8" fmla="*/ 126811 w 1089026"/>
              <a:gd name="connsiteY8" fmla="*/ 24716 h 410942"/>
              <a:gd name="connsiteX0" fmla="*/ 126811 w 1094683"/>
              <a:gd name="connsiteY0" fmla="*/ 24716 h 410942"/>
              <a:gd name="connsiteX1" fmla="*/ 226919 w 1094683"/>
              <a:gd name="connsiteY1" fmla="*/ 1007 h 410942"/>
              <a:gd name="connsiteX2" fmla="*/ 1089026 w 1094683"/>
              <a:gd name="connsiteY2" fmla="*/ 0 h 410942"/>
              <a:gd name="connsiteX3" fmla="*/ 1094683 w 1094683"/>
              <a:gd name="connsiteY3" fmla="*/ 295789 h 410942"/>
              <a:gd name="connsiteX4" fmla="*/ 1012490 w 1094683"/>
              <a:gd name="connsiteY4" fmla="*/ 309720 h 410942"/>
              <a:gd name="connsiteX5" fmla="*/ 804940 w 1094683"/>
              <a:gd name="connsiteY5" fmla="*/ 410938 h 410942"/>
              <a:gd name="connsiteX6" fmla="*/ 233 w 1094683"/>
              <a:gd name="connsiteY6" fmla="*/ 410938 h 410942"/>
              <a:gd name="connsiteX7" fmla="*/ 2 w 1094683"/>
              <a:gd name="connsiteY7" fmla="*/ 112707 h 410942"/>
              <a:gd name="connsiteX8" fmla="*/ 126811 w 1094683"/>
              <a:gd name="connsiteY8" fmla="*/ 24716 h 410942"/>
              <a:gd name="connsiteX0" fmla="*/ 126811 w 1094683"/>
              <a:gd name="connsiteY0" fmla="*/ 24176 h 410402"/>
              <a:gd name="connsiteX1" fmla="*/ 226919 w 1094683"/>
              <a:gd name="connsiteY1" fmla="*/ 467 h 410402"/>
              <a:gd name="connsiteX2" fmla="*/ 1093442 w 1094683"/>
              <a:gd name="connsiteY2" fmla="*/ 637 h 410402"/>
              <a:gd name="connsiteX3" fmla="*/ 1094683 w 1094683"/>
              <a:gd name="connsiteY3" fmla="*/ 295249 h 410402"/>
              <a:gd name="connsiteX4" fmla="*/ 1012490 w 1094683"/>
              <a:gd name="connsiteY4" fmla="*/ 309180 h 410402"/>
              <a:gd name="connsiteX5" fmla="*/ 804940 w 1094683"/>
              <a:gd name="connsiteY5" fmla="*/ 410398 h 410402"/>
              <a:gd name="connsiteX6" fmla="*/ 233 w 1094683"/>
              <a:gd name="connsiteY6" fmla="*/ 410398 h 410402"/>
              <a:gd name="connsiteX7" fmla="*/ 2 w 1094683"/>
              <a:gd name="connsiteY7" fmla="*/ 112167 h 410402"/>
              <a:gd name="connsiteX8" fmla="*/ 126811 w 1094683"/>
              <a:gd name="connsiteY8" fmla="*/ 24176 h 410402"/>
              <a:gd name="connsiteX0" fmla="*/ 126811 w 1094683"/>
              <a:gd name="connsiteY0" fmla="*/ 24176 h 410402"/>
              <a:gd name="connsiteX1" fmla="*/ 226919 w 1094683"/>
              <a:gd name="connsiteY1" fmla="*/ 467 h 410402"/>
              <a:gd name="connsiteX2" fmla="*/ 1093442 w 1094683"/>
              <a:gd name="connsiteY2" fmla="*/ 637 h 410402"/>
              <a:gd name="connsiteX3" fmla="*/ 1094683 w 1094683"/>
              <a:gd name="connsiteY3" fmla="*/ 295249 h 410402"/>
              <a:gd name="connsiteX4" fmla="*/ 950673 w 1094683"/>
              <a:gd name="connsiteY4" fmla="*/ 393920 h 410402"/>
              <a:gd name="connsiteX5" fmla="*/ 804940 w 1094683"/>
              <a:gd name="connsiteY5" fmla="*/ 410398 h 410402"/>
              <a:gd name="connsiteX6" fmla="*/ 233 w 1094683"/>
              <a:gd name="connsiteY6" fmla="*/ 410398 h 410402"/>
              <a:gd name="connsiteX7" fmla="*/ 2 w 1094683"/>
              <a:gd name="connsiteY7" fmla="*/ 112167 h 410402"/>
              <a:gd name="connsiteX8" fmla="*/ 126811 w 1094683"/>
              <a:gd name="connsiteY8" fmla="*/ 24176 h 410402"/>
              <a:gd name="connsiteX0" fmla="*/ 126811 w 1094683"/>
              <a:gd name="connsiteY0" fmla="*/ 24176 h 410402"/>
              <a:gd name="connsiteX1" fmla="*/ 226919 w 1094683"/>
              <a:gd name="connsiteY1" fmla="*/ 467 h 410402"/>
              <a:gd name="connsiteX2" fmla="*/ 1093442 w 1094683"/>
              <a:gd name="connsiteY2" fmla="*/ 637 h 410402"/>
              <a:gd name="connsiteX3" fmla="*/ 1094683 w 1094683"/>
              <a:gd name="connsiteY3" fmla="*/ 295249 h 410402"/>
              <a:gd name="connsiteX4" fmla="*/ 950673 w 1094683"/>
              <a:gd name="connsiteY4" fmla="*/ 393920 h 410402"/>
              <a:gd name="connsiteX5" fmla="*/ 872645 w 1094683"/>
              <a:gd name="connsiteY5" fmla="*/ 410398 h 410402"/>
              <a:gd name="connsiteX6" fmla="*/ 233 w 1094683"/>
              <a:gd name="connsiteY6" fmla="*/ 410398 h 410402"/>
              <a:gd name="connsiteX7" fmla="*/ 2 w 1094683"/>
              <a:gd name="connsiteY7" fmla="*/ 112167 h 410402"/>
              <a:gd name="connsiteX8" fmla="*/ 126811 w 1094683"/>
              <a:gd name="connsiteY8" fmla="*/ 24176 h 410402"/>
              <a:gd name="connsiteX0" fmla="*/ 126811 w 1094683"/>
              <a:gd name="connsiteY0" fmla="*/ 24176 h 410402"/>
              <a:gd name="connsiteX1" fmla="*/ 226919 w 1094683"/>
              <a:gd name="connsiteY1" fmla="*/ 467 h 410402"/>
              <a:gd name="connsiteX2" fmla="*/ 1093442 w 1094683"/>
              <a:gd name="connsiteY2" fmla="*/ 637 h 410402"/>
              <a:gd name="connsiteX3" fmla="*/ 1094683 w 1094683"/>
              <a:gd name="connsiteY3" fmla="*/ 295249 h 410402"/>
              <a:gd name="connsiteX4" fmla="*/ 950673 w 1094683"/>
              <a:gd name="connsiteY4" fmla="*/ 393920 h 410402"/>
              <a:gd name="connsiteX5" fmla="*/ 872645 w 1094683"/>
              <a:gd name="connsiteY5" fmla="*/ 410398 h 410402"/>
              <a:gd name="connsiteX6" fmla="*/ 233 w 1094683"/>
              <a:gd name="connsiteY6" fmla="*/ 410398 h 410402"/>
              <a:gd name="connsiteX7" fmla="*/ 2 w 1094683"/>
              <a:gd name="connsiteY7" fmla="*/ 112167 h 410402"/>
              <a:gd name="connsiteX8" fmla="*/ 126811 w 1094683"/>
              <a:gd name="connsiteY8" fmla="*/ 24176 h 410402"/>
              <a:gd name="connsiteX0" fmla="*/ 126811 w 1094683"/>
              <a:gd name="connsiteY0" fmla="*/ 24176 h 410402"/>
              <a:gd name="connsiteX1" fmla="*/ 226919 w 1094683"/>
              <a:gd name="connsiteY1" fmla="*/ 467 h 410402"/>
              <a:gd name="connsiteX2" fmla="*/ 1093442 w 1094683"/>
              <a:gd name="connsiteY2" fmla="*/ 637 h 410402"/>
              <a:gd name="connsiteX3" fmla="*/ 1094683 w 1094683"/>
              <a:gd name="connsiteY3" fmla="*/ 295249 h 410402"/>
              <a:gd name="connsiteX4" fmla="*/ 950673 w 1094683"/>
              <a:gd name="connsiteY4" fmla="*/ 393920 h 410402"/>
              <a:gd name="connsiteX5" fmla="*/ 872645 w 1094683"/>
              <a:gd name="connsiteY5" fmla="*/ 410398 h 410402"/>
              <a:gd name="connsiteX6" fmla="*/ 233 w 1094683"/>
              <a:gd name="connsiteY6" fmla="*/ 410398 h 410402"/>
              <a:gd name="connsiteX7" fmla="*/ 2 w 1094683"/>
              <a:gd name="connsiteY7" fmla="*/ 112167 h 410402"/>
              <a:gd name="connsiteX8" fmla="*/ 126811 w 1094683"/>
              <a:gd name="connsiteY8" fmla="*/ 24176 h 410402"/>
              <a:gd name="connsiteX0" fmla="*/ 126811 w 1094683"/>
              <a:gd name="connsiteY0" fmla="*/ 24176 h 410402"/>
              <a:gd name="connsiteX1" fmla="*/ 226919 w 1094683"/>
              <a:gd name="connsiteY1" fmla="*/ 467 h 410402"/>
              <a:gd name="connsiteX2" fmla="*/ 1093442 w 1094683"/>
              <a:gd name="connsiteY2" fmla="*/ 637 h 410402"/>
              <a:gd name="connsiteX3" fmla="*/ 1094683 w 1094683"/>
              <a:gd name="connsiteY3" fmla="*/ 295249 h 410402"/>
              <a:gd name="connsiteX4" fmla="*/ 950673 w 1094683"/>
              <a:gd name="connsiteY4" fmla="*/ 393920 h 410402"/>
              <a:gd name="connsiteX5" fmla="*/ 872645 w 1094683"/>
              <a:gd name="connsiteY5" fmla="*/ 410398 h 410402"/>
              <a:gd name="connsiteX6" fmla="*/ 233 w 1094683"/>
              <a:gd name="connsiteY6" fmla="*/ 410398 h 410402"/>
              <a:gd name="connsiteX7" fmla="*/ 2 w 1094683"/>
              <a:gd name="connsiteY7" fmla="*/ 112167 h 410402"/>
              <a:gd name="connsiteX8" fmla="*/ 126811 w 1094683"/>
              <a:gd name="connsiteY8" fmla="*/ 24176 h 410402"/>
              <a:gd name="connsiteX0" fmla="*/ 126811 w 1094683"/>
              <a:gd name="connsiteY0" fmla="*/ 24176 h 410402"/>
              <a:gd name="connsiteX1" fmla="*/ 226919 w 1094683"/>
              <a:gd name="connsiteY1" fmla="*/ 467 h 410402"/>
              <a:gd name="connsiteX2" fmla="*/ 1093442 w 1094683"/>
              <a:gd name="connsiteY2" fmla="*/ 637 h 410402"/>
              <a:gd name="connsiteX3" fmla="*/ 1094683 w 1094683"/>
              <a:gd name="connsiteY3" fmla="*/ 295249 h 410402"/>
              <a:gd name="connsiteX4" fmla="*/ 950673 w 1094683"/>
              <a:gd name="connsiteY4" fmla="*/ 393920 h 410402"/>
              <a:gd name="connsiteX5" fmla="*/ 872645 w 1094683"/>
              <a:gd name="connsiteY5" fmla="*/ 410398 h 410402"/>
              <a:gd name="connsiteX6" fmla="*/ 233 w 1094683"/>
              <a:gd name="connsiteY6" fmla="*/ 410398 h 410402"/>
              <a:gd name="connsiteX7" fmla="*/ 2 w 1094683"/>
              <a:gd name="connsiteY7" fmla="*/ 112167 h 410402"/>
              <a:gd name="connsiteX8" fmla="*/ 126811 w 1094683"/>
              <a:gd name="connsiteY8" fmla="*/ 24176 h 410402"/>
              <a:gd name="connsiteX0" fmla="*/ 126578 w 1094450"/>
              <a:gd name="connsiteY0" fmla="*/ 24176 h 410402"/>
              <a:gd name="connsiteX1" fmla="*/ 226686 w 1094450"/>
              <a:gd name="connsiteY1" fmla="*/ 467 h 410402"/>
              <a:gd name="connsiteX2" fmla="*/ 1093209 w 1094450"/>
              <a:gd name="connsiteY2" fmla="*/ 637 h 410402"/>
              <a:gd name="connsiteX3" fmla="*/ 1094450 w 1094450"/>
              <a:gd name="connsiteY3" fmla="*/ 295249 h 410402"/>
              <a:gd name="connsiteX4" fmla="*/ 950440 w 1094450"/>
              <a:gd name="connsiteY4" fmla="*/ 393920 h 410402"/>
              <a:gd name="connsiteX5" fmla="*/ 872412 w 1094450"/>
              <a:gd name="connsiteY5" fmla="*/ 410398 h 410402"/>
              <a:gd name="connsiteX6" fmla="*/ 0 w 1094450"/>
              <a:gd name="connsiteY6" fmla="*/ 410398 h 410402"/>
              <a:gd name="connsiteX7" fmla="*/ 17375 w 1094450"/>
              <a:gd name="connsiteY7" fmla="*/ 102651 h 410402"/>
              <a:gd name="connsiteX8" fmla="*/ 126578 w 1094450"/>
              <a:gd name="connsiteY8" fmla="*/ 24176 h 410402"/>
              <a:gd name="connsiteX0" fmla="*/ 126578 w 1094450"/>
              <a:gd name="connsiteY0" fmla="*/ 24176 h 410402"/>
              <a:gd name="connsiteX1" fmla="*/ 226686 w 1094450"/>
              <a:gd name="connsiteY1" fmla="*/ 467 h 410402"/>
              <a:gd name="connsiteX2" fmla="*/ 1093209 w 1094450"/>
              <a:gd name="connsiteY2" fmla="*/ 637 h 410402"/>
              <a:gd name="connsiteX3" fmla="*/ 1094450 w 1094450"/>
              <a:gd name="connsiteY3" fmla="*/ 295249 h 410402"/>
              <a:gd name="connsiteX4" fmla="*/ 950440 w 1094450"/>
              <a:gd name="connsiteY4" fmla="*/ 393920 h 410402"/>
              <a:gd name="connsiteX5" fmla="*/ 872412 w 1094450"/>
              <a:gd name="connsiteY5" fmla="*/ 410398 h 410402"/>
              <a:gd name="connsiteX6" fmla="*/ 0 w 1094450"/>
              <a:gd name="connsiteY6" fmla="*/ 410398 h 410402"/>
              <a:gd name="connsiteX7" fmla="*/ 17993 w 1094450"/>
              <a:gd name="connsiteY7" fmla="*/ 101462 h 410402"/>
              <a:gd name="connsiteX8" fmla="*/ 126578 w 1094450"/>
              <a:gd name="connsiteY8" fmla="*/ 24176 h 410402"/>
              <a:gd name="connsiteX0" fmla="*/ 126578 w 1094450"/>
              <a:gd name="connsiteY0" fmla="*/ 24176 h 410402"/>
              <a:gd name="connsiteX1" fmla="*/ 226686 w 1094450"/>
              <a:gd name="connsiteY1" fmla="*/ 467 h 410402"/>
              <a:gd name="connsiteX2" fmla="*/ 1093209 w 1094450"/>
              <a:gd name="connsiteY2" fmla="*/ 637 h 410402"/>
              <a:gd name="connsiteX3" fmla="*/ 1094450 w 1094450"/>
              <a:gd name="connsiteY3" fmla="*/ 295249 h 410402"/>
              <a:gd name="connsiteX4" fmla="*/ 950440 w 1094450"/>
              <a:gd name="connsiteY4" fmla="*/ 393920 h 410402"/>
              <a:gd name="connsiteX5" fmla="*/ 872412 w 1094450"/>
              <a:gd name="connsiteY5" fmla="*/ 410398 h 410402"/>
              <a:gd name="connsiteX6" fmla="*/ 0 w 1094450"/>
              <a:gd name="connsiteY6" fmla="*/ 410398 h 410402"/>
              <a:gd name="connsiteX7" fmla="*/ 21700 w 1094450"/>
              <a:gd name="connsiteY7" fmla="*/ 103127 h 410402"/>
              <a:gd name="connsiteX8" fmla="*/ 126578 w 1094450"/>
              <a:gd name="connsiteY8" fmla="*/ 24176 h 410402"/>
              <a:gd name="connsiteX0" fmla="*/ 126578 w 1094450"/>
              <a:gd name="connsiteY0" fmla="*/ 24176 h 410402"/>
              <a:gd name="connsiteX1" fmla="*/ 226686 w 1094450"/>
              <a:gd name="connsiteY1" fmla="*/ 467 h 410402"/>
              <a:gd name="connsiteX2" fmla="*/ 1093209 w 1094450"/>
              <a:gd name="connsiteY2" fmla="*/ 637 h 410402"/>
              <a:gd name="connsiteX3" fmla="*/ 1094450 w 1094450"/>
              <a:gd name="connsiteY3" fmla="*/ 295249 h 410402"/>
              <a:gd name="connsiteX4" fmla="*/ 950440 w 1094450"/>
              <a:gd name="connsiteY4" fmla="*/ 393920 h 410402"/>
              <a:gd name="connsiteX5" fmla="*/ 872412 w 1094450"/>
              <a:gd name="connsiteY5" fmla="*/ 410398 h 410402"/>
              <a:gd name="connsiteX6" fmla="*/ 0 w 1094450"/>
              <a:gd name="connsiteY6" fmla="*/ 410398 h 410402"/>
              <a:gd name="connsiteX7" fmla="*/ 17685 w 1094450"/>
              <a:gd name="connsiteY7" fmla="*/ 101700 h 410402"/>
              <a:gd name="connsiteX8" fmla="*/ 126578 w 1094450"/>
              <a:gd name="connsiteY8" fmla="*/ 24176 h 410402"/>
              <a:gd name="connsiteX0" fmla="*/ 126578 w 1094450"/>
              <a:gd name="connsiteY0" fmla="*/ 24176 h 410402"/>
              <a:gd name="connsiteX1" fmla="*/ 226686 w 1094450"/>
              <a:gd name="connsiteY1" fmla="*/ 467 h 410402"/>
              <a:gd name="connsiteX2" fmla="*/ 1093209 w 1094450"/>
              <a:gd name="connsiteY2" fmla="*/ 637 h 410402"/>
              <a:gd name="connsiteX3" fmla="*/ 1094450 w 1094450"/>
              <a:gd name="connsiteY3" fmla="*/ 295249 h 410402"/>
              <a:gd name="connsiteX4" fmla="*/ 950440 w 1094450"/>
              <a:gd name="connsiteY4" fmla="*/ 393920 h 410402"/>
              <a:gd name="connsiteX5" fmla="*/ 872412 w 1094450"/>
              <a:gd name="connsiteY5" fmla="*/ 410398 h 410402"/>
              <a:gd name="connsiteX6" fmla="*/ 0 w 1094450"/>
              <a:gd name="connsiteY6" fmla="*/ 410398 h 410402"/>
              <a:gd name="connsiteX7" fmla="*/ 17685 w 1094450"/>
              <a:gd name="connsiteY7" fmla="*/ 101700 h 410402"/>
              <a:gd name="connsiteX8" fmla="*/ 126578 w 1094450"/>
              <a:gd name="connsiteY8" fmla="*/ 24176 h 410402"/>
              <a:gd name="connsiteX0" fmla="*/ 126578 w 1094450"/>
              <a:gd name="connsiteY0" fmla="*/ 24176 h 410402"/>
              <a:gd name="connsiteX1" fmla="*/ 226686 w 1094450"/>
              <a:gd name="connsiteY1" fmla="*/ 467 h 410402"/>
              <a:gd name="connsiteX2" fmla="*/ 1093209 w 1094450"/>
              <a:gd name="connsiteY2" fmla="*/ 637 h 410402"/>
              <a:gd name="connsiteX3" fmla="*/ 1094450 w 1094450"/>
              <a:gd name="connsiteY3" fmla="*/ 295249 h 410402"/>
              <a:gd name="connsiteX4" fmla="*/ 950440 w 1094450"/>
              <a:gd name="connsiteY4" fmla="*/ 393920 h 410402"/>
              <a:gd name="connsiteX5" fmla="*/ 872412 w 1094450"/>
              <a:gd name="connsiteY5" fmla="*/ 410398 h 410402"/>
              <a:gd name="connsiteX6" fmla="*/ 0 w 1094450"/>
              <a:gd name="connsiteY6" fmla="*/ 410398 h 410402"/>
              <a:gd name="connsiteX7" fmla="*/ 18920 w 1094450"/>
              <a:gd name="connsiteY7" fmla="*/ 103127 h 410402"/>
              <a:gd name="connsiteX8" fmla="*/ 126578 w 1094450"/>
              <a:gd name="connsiteY8" fmla="*/ 24176 h 410402"/>
              <a:gd name="connsiteX0" fmla="*/ 126578 w 1094450"/>
              <a:gd name="connsiteY0" fmla="*/ 24176 h 410402"/>
              <a:gd name="connsiteX1" fmla="*/ 226686 w 1094450"/>
              <a:gd name="connsiteY1" fmla="*/ 467 h 410402"/>
              <a:gd name="connsiteX2" fmla="*/ 1093209 w 1094450"/>
              <a:gd name="connsiteY2" fmla="*/ 637 h 410402"/>
              <a:gd name="connsiteX3" fmla="*/ 1094450 w 1094450"/>
              <a:gd name="connsiteY3" fmla="*/ 295249 h 410402"/>
              <a:gd name="connsiteX4" fmla="*/ 950440 w 1094450"/>
              <a:gd name="connsiteY4" fmla="*/ 393920 h 410402"/>
              <a:gd name="connsiteX5" fmla="*/ 872412 w 1094450"/>
              <a:gd name="connsiteY5" fmla="*/ 410398 h 410402"/>
              <a:gd name="connsiteX6" fmla="*/ 0 w 1094450"/>
              <a:gd name="connsiteY6" fmla="*/ 410398 h 410402"/>
              <a:gd name="connsiteX7" fmla="*/ 17067 w 1094450"/>
              <a:gd name="connsiteY7" fmla="*/ 102413 h 410402"/>
              <a:gd name="connsiteX8" fmla="*/ 126578 w 1094450"/>
              <a:gd name="connsiteY8" fmla="*/ 24176 h 410402"/>
              <a:gd name="connsiteX0" fmla="*/ 109590 w 1077462"/>
              <a:gd name="connsiteY0" fmla="*/ 24176 h 410398"/>
              <a:gd name="connsiteX1" fmla="*/ 209698 w 1077462"/>
              <a:gd name="connsiteY1" fmla="*/ 467 h 410398"/>
              <a:gd name="connsiteX2" fmla="*/ 1076221 w 1077462"/>
              <a:gd name="connsiteY2" fmla="*/ 637 h 410398"/>
              <a:gd name="connsiteX3" fmla="*/ 1077462 w 1077462"/>
              <a:gd name="connsiteY3" fmla="*/ 295249 h 410398"/>
              <a:gd name="connsiteX4" fmla="*/ 933452 w 1077462"/>
              <a:gd name="connsiteY4" fmla="*/ 393920 h 410398"/>
              <a:gd name="connsiteX5" fmla="*/ 855424 w 1077462"/>
              <a:gd name="connsiteY5" fmla="*/ 410398 h 410398"/>
              <a:gd name="connsiteX6" fmla="*/ 0 w 1077462"/>
              <a:gd name="connsiteY6" fmla="*/ 399217 h 410398"/>
              <a:gd name="connsiteX7" fmla="*/ 79 w 1077462"/>
              <a:gd name="connsiteY7" fmla="*/ 102413 h 410398"/>
              <a:gd name="connsiteX8" fmla="*/ 109590 w 1077462"/>
              <a:gd name="connsiteY8" fmla="*/ 24176 h 410398"/>
              <a:gd name="connsiteX0" fmla="*/ 109590 w 1077462"/>
              <a:gd name="connsiteY0" fmla="*/ 24176 h 410398"/>
              <a:gd name="connsiteX1" fmla="*/ 209698 w 1077462"/>
              <a:gd name="connsiteY1" fmla="*/ 467 h 410398"/>
              <a:gd name="connsiteX2" fmla="*/ 1076221 w 1077462"/>
              <a:gd name="connsiteY2" fmla="*/ 637 h 410398"/>
              <a:gd name="connsiteX3" fmla="*/ 1077462 w 1077462"/>
              <a:gd name="connsiteY3" fmla="*/ 295249 h 410398"/>
              <a:gd name="connsiteX4" fmla="*/ 933452 w 1077462"/>
              <a:gd name="connsiteY4" fmla="*/ 393920 h 410398"/>
              <a:gd name="connsiteX5" fmla="*/ 855424 w 1077462"/>
              <a:gd name="connsiteY5" fmla="*/ 410398 h 410398"/>
              <a:gd name="connsiteX6" fmla="*/ 0 w 1077462"/>
              <a:gd name="connsiteY6" fmla="*/ 399217 h 410398"/>
              <a:gd name="connsiteX7" fmla="*/ 79 w 1077462"/>
              <a:gd name="connsiteY7" fmla="*/ 102413 h 410398"/>
              <a:gd name="connsiteX8" fmla="*/ 109590 w 1077462"/>
              <a:gd name="connsiteY8" fmla="*/ 24176 h 410398"/>
              <a:gd name="connsiteX0" fmla="*/ 181148 w 1149020"/>
              <a:gd name="connsiteY0" fmla="*/ 24176 h 410398"/>
              <a:gd name="connsiteX1" fmla="*/ 281256 w 1149020"/>
              <a:gd name="connsiteY1" fmla="*/ 467 h 410398"/>
              <a:gd name="connsiteX2" fmla="*/ 1147779 w 1149020"/>
              <a:gd name="connsiteY2" fmla="*/ 637 h 410398"/>
              <a:gd name="connsiteX3" fmla="*/ 1149020 w 1149020"/>
              <a:gd name="connsiteY3" fmla="*/ 295249 h 410398"/>
              <a:gd name="connsiteX4" fmla="*/ 1005010 w 1149020"/>
              <a:gd name="connsiteY4" fmla="*/ 393920 h 410398"/>
              <a:gd name="connsiteX5" fmla="*/ 926982 w 1149020"/>
              <a:gd name="connsiteY5" fmla="*/ 410398 h 410398"/>
              <a:gd name="connsiteX6" fmla="*/ 71558 w 1149020"/>
              <a:gd name="connsiteY6" fmla="*/ 399217 h 410398"/>
              <a:gd name="connsiteX7" fmla="*/ 71637 w 1149020"/>
              <a:gd name="connsiteY7" fmla="*/ 102413 h 410398"/>
              <a:gd name="connsiteX8" fmla="*/ 181148 w 1149020"/>
              <a:gd name="connsiteY8" fmla="*/ 24176 h 410398"/>
              <a:gd name="connsiteX0" fmla="*/ 117641 w 1085513"/>
              <a:gd name="connsiteY0" fmla="*/ 24176 h 410398"/>
              <a:gd name="connsiteX1" fmla="*/ 217749 w 1085513"/>
              <a:gd name="connsiteY1" fmla="*/ 467 h 410398"/>
              <a:gd name="connsiteX2" fmla="*/ 1084272 w 1085513"/>
              <a:gd name="connsiteY2" fmla="*/ 637 h 410398"/>
              <a:gd name="connsiteX3" fmla="*/ 1085513 w 1085513"/>
              <a:gd name="connsiteY3" fmla="*/ 295249 h 410398"/>
              <a:gd name="connsiteX4" fmla="*/ 941503 w 1085513"/>
              <a:gd name="connsiteY4" fmla="*/ 393920 h 410398"/>
              <a:gd name="connsiteX5" fmla="*/ 863475 w 1085513"/>
              <a:gd name="connsiteY5" fmla="*/ 410398 h 410398"/>
              <a:gd name="connsiteX6" fmla="*/ 8051 w 1085513"/>
              <a:gd name="connsiteY6" fmla="*/ 399217 h 410398"/>
              <a:gd name="connsiteX7" fmla="*/ 8130 w 1085513"/>
              <a:gd name="connsiteY7" fmla="*/ 102413 h 410398"/>
              <a:gd name="connsiteX8" fmla="*/ 117641 w 1085513"/>
              <a:gd name="connsiteY8" fmla="*/ 24176 h 410398"/>
              <a:gd name="connsiteX0" fmla="*/ 109590 w 1077462"/>
              <a:gd name="connsiteY0" fmla="*/ 24176 h 410398"/>
              <a:gd name="connsiteX1" fmla="*/ 209698 w 1077462"/>
              <a:gd name="connsiteY1" fmla="*/ 467 h 410398"/>
              <a:gd name="connsiteX2" fmla="*/ 1076221 w 1077462"/>
              <a:gd name="connsiteY2" fmla="*/ 637 h 410398"/>
              <a:gd name="connsiteX3" fmla="*/ 1077462 w 1077462"/>
              <a:gd name="connsiteY3" fmla="*/ 295249 h 410398"/>
              <a:gd name="connsiteX4" fmla="*/ 933452 w 1077462"/>
              <a:gd name="connsiteY4" fmla="*/ 393920 h 410398"/>
              <a:gd name="connsiteX5" fmla="*/ 855424 w 1077462"/>
              <a:gd name="connsiteY5" fmla="*/ 410398 h 410398"/>
              <a:gd name="connsiteX6" fmla="*/ 0 w 1077462"/>
              <a:gd name="connsiteY6" fmla="*/ 399217 h 410398"/>
              <a:gd name="connsiteX7" fmla="*/ 79 w 1077462"/>
              <a:gd name="connsiteY7" fmla="*/ 102413 h 410398"/>
              <a:gd name="connsiteX8" fmla="*/ 109590 w 1077462"/>
              <a:gd name="connsiteY8" fmla="*/ 24176 h 410398"/>
              <a:gd name="connsiteX0" fmla="*/ 109590 w 1077462"/>
              <a:gd name="connsiteY0" fmla="*/ 24176 h 399455"/>
              <a:gd name="connsiteX1" fmla="*/ 209698 w 1077462"/>
              <a:gd name="connsiteY1" fmla="*/ 467 h 399455"/>
              <a:gd name="connsiteX2" fmla="*/ 1076221 w 1077462"/>
              <a:gd name="connsiteY2" fmla="*/ 637 h 399455"/>
              <a:gd name="connsiteX3" fmla="*/ 1077462 w 1077462"/>
              <a:gd name="connsiteY3" fmla="*/ 295249 h 399455"/>
              <a:gd name="connsiteX4" fmla="*/ 933452 w 1077462"/>
              <a:gd name="connsiteY4" fmla="*/ 393920 h 399455"/>
              <a:gd name="connsiteX5" fmla="*/ 874266 w 1077462"/>
              <a:gd name="connsiteY5" fmla="*/ 399455 h 399455"/>
              <a:gd name="connsiteX6" fmla="*/ 0 w 1077462"/>
              <a:gd name="connsiteY6" fmla="*/ 399217 h 399455"/>
              <a:gd name="connsiteX7" fmla="*/ 79 w 1077462"/>
              <a:gd name="connsiteY7" fmla="*/ 102413 h 399455"/>
              <a:gd name="connsiteX8" fmla="*/ 109590 w 1077462"/>
              <a:gd name="connsiteY8" fmla="*/ 24176 h 399455"/>
              <a:gd name="connsiteX0" fmla="*/ 109590 w 1077462"/>
              <a:gd name="connsiteY0" fmla="*/ 24176 h 399455"/>
              <a:gd name="connsiteX1" fmla="*/ 209698 w 1077462"/>
              <a:gd name="connsiteY1" fmla="*/ 467 h 399455"/>
              <a:gd name="connsiteX2" fmla="*/ 1076221 w 1077462"/>
              <a:gd name="connsiteY2" fmla="*/ 637 h 399455"/>
              <a:gd name="connsiteX3" fmla="*/ 1077462 w 1077462"/>
              <a:gd name="connsiteY3" fmla="*/ 295249 h 399455"/>
              <a:gd name="connsiteX4" fmla="*/ 933452 w 1077462"/>
              <a:gd name="connsiteY4" fmla="*/ 393920 h 399455"/>
              <a:gd name="connsiteX5" fmla="*/ 874266 w 1077462"/>
              <a:gd name="connsiteY5" fmla="*/ 399455 h 399455"/>
              <a:gd name="connsiteX6" fmla="*/ 0 w 1077462"/>
              <a:gd name="connsiteY6" fmla="*/ 399217 h 399455"/>
              <a:gd name="connsiteX7" fmla="*/ 79 w 1077462"/>
              <a:gd name="connsiteY7" fmla="*/ 102413 h 399455"/>
              <a:gd name="connsiteX8" fmla="*/ 109590 w 1077462"/>
              <a:gd name="connsiteY8" fmla="*/ 24176 h 399455"/>
              <a:gd name="connsiteX0" fmla="*/ 109590 w 1077462"/>
              <a:gd name="connsiteY0" fmla="*/ 24176 h 399455"/>
              <a:gd name="connsiteX1" fmla="*/ 209698 w 1077462"/>
              <a:gd name="connsiteY1" fmla="*/ 467 h 399455"/>
              <a:gd name="connsiteX2" fmla="*/ 1076221 w 1077462"/>
              <a:gd name="connsiteY2" fmla="*/ 637 h 399455"/>
              <a:gd name="connsiteX3" fmla="*/ 1077462 w 1077462"/>
              <a:gd name="connsiteY3" fmla="*/ 295249 h 399455"/>
              <a:gd name="connsiteX4" fmla="*/ 933452 w 1077462"/>
              <a:gd name="connsiteY4" fmla="*/ 393920 h 399455"/>
              <a:gd name="connsiteX5" fmla="*/ 874266 w 1077462"/>
              <a:gd name="connsiteY5" fmla="*/ 399455 h 399455"/>
              <a:gd name="connsiteX6" fmla="*/ 0 w 1077462"/>
              <a:gd name="connsiteY6" fmla="*/ 399217 h 399455"/>
              <a:gd name="connsiteX7" fmla="*/ 79 w 1077462"/>
              <a:gd name="connsiteY7" fmla="*/ 102413 h 399455"/>
              <a:gd name="connsiteX8" fmla="*/ 109590 w 1077462"/>
              <a:gd name="connsiteY8" fmla="*/ 24176 h 399455"/>
              <a:gd name="connsiteX0" fmla="*/ 109590 w 1077462"/>
              <a:gd name="connsiteY0" fmla="*/ 24176 h 399455"/>
              <a:gd name="connsiteX1" fmla="*/ 209698 w 1077462"/>
              <a:gd name="connsiteY1" fmla="*/ 467 h 399455"/>
              <a:gd name="connsiteX2" fmla="*/ 1076221 w 1077462"/>
              <a:gd name="connsiteY2" fmla="*/ 637 h 399455"/>
              <a:gd name="connsiteX3" fmla="*/ 1077462 w 1077462"/>
              <a:gd name="connsiteY3" fmla="*/ 295249 h 399455"/>
              <a:gd name="connsiteX4" fmla="*/ 960942 w 1077462"/>
              <a:gd name="connsiteY4" fmla="*/ 376554 h 399455"/>
              <a:gd name="connsiteX5" fmla="*/ 874266 w 1077462"/>
              <a:gd name="connsiteY5" fmla="*/ 399455 h 399455"/>
              <a:gd name="connsiteX6" fmla="*/ 0 w 1077462"/>
              <a:gd name="connsiteY6" fmla="*/ 399217 h 399455"/>
              <a:gd name="connsiteX7" fmla="*/ 79 w 1077462"/>
              <a:gd name="connsiteY7" fmla="*/ 102413 h 399455"/>
              <a:gd name="connsiteX8" fmla="*/ 109590 w 1077462"/>
              <a:gd name="connsiteY8" fmla="*/ 24176 h 399455"/>
              <a:gd name="connsiteX0" fmla="*/ 109590 w 1077462"/>
              <a:gd name="connsiteY0" fmla="*/ 24176 h 399455"/>
              <a:gd name="connsiteX1" fmla="*/ 209698 w 1077462"/>
              <a:gd name="connsiteY1" fmla="*/ 467 h 399455"/>
              <a:gd name="connsiteX2" fmla="*/ 1076221 w 1077462"/>
              <a:gd name="connsiteY2" fmla="*/ 637 h 399455"/>
              <a:gd name="connsiteX3" fmla="*/ 1077462 w 1077462"/>
              <a:gd name="connsiteY3" fmla="*/ 295249 h 399455"/>
              <a:gd name="connsiteX4" fmla="*/ 964649 w 1077462"/>
              <a:gd name="connsiteY4" fmla="*/ 376316 h 399455"/>
              <a:gd name="connsiteX5" fmla="*/ 874266 w 1077462"/>
              <a:gd name="connsiteY5" fmla="*/ 399455 h 399455"/>
              <a:gd name="connsiteX6" fmla="*/ 0 w 1077462"/>
              <a:gd name="connsiteY6" fmla="*/ 399217 h 399455"/>
              <a:gd name="connsiteX7" fmla="*/ 79 w 1077462"/>
              <a:gd name="connsiteY7" fmla="*/ 102413 h 399455"/>
              <a:gd name="connsiteX8" fmla="*/ 109590 w 1077462"/>
              <a:gd name="connsiteY8" fmla="*/ 24176 h 399455"/>
              <a:gd name="connsiteX0" fmla="*/ 109590 w 1077462"/>
              <a:gd name="connsiteY0" fmla="*/ 24176 h 399455"/>
              <a:gd name="connsiteX1" fmla="*/ 209698 w 1077462"/>
              <a:gd name="connsiteY1" fmla="*/ 467 h 399455"/>
              <a:gd name="connsiteX2" fmla="*/ 1076221 w 1077462"/>
              <a:gd name="connsiteY2" fmla="*/ 637 h 399455"/>
              <a:gd name="connsiteX3" fmla="*/ 1077462 w 1077462"/>
              <a:gd name="connsiteY3" fmla="*/ 295249 h 399455"/>
              <a:gd name="connsiteX4" fmla="*/ 964649 w 1077462"/>
              <a:gd name="connsiteY4" fmla="*/ 376316 h 399455"/>
              <a:gd name="connsiteX5" fmla="*/ 874266 w 1077462"/>
              <a:gd name="connsiteY5" fmla="*/ 399455 h 399455"/>
              <a:gd name="connsiteX6" fmla="*/ 0 w 1077462"/>
              <a:gd name="connsiteY6" fmla="*/ 399217 h 399455"/>
              <a:gd name="connsiteX7" fmla="*/ 79 w 1077462"/>
              <a:gd name="connsiteY7" fmla="*/ 102413 h 399455"/>
              <a:gd name="connsiteX8" fmla="*/ 109590 w 1077462"/>
              <a:gd name="connsiteY8" fmla="*/ 24176 h 399455"/>
              <a:gd name="connsiteX0" fmla="*/ 109590 w 1077462"/>
              <a:gd name="connsiteY0" fmla="*/ 24176 h 399455"/>
              <a:gd name="connsiteX1" fmla="*/ 209698 w 1077462"/>
              <a:gd name="connsiteY1" fmla="*/ 467 h 399455"/>
              <a:gd name="connsiteX2" fmla="*/ 1076221 w 1077462"/>
              <a:gd name="connsiteY2" fmla="*/ 637 h 399455"/>
              <a:gd name="connsiteX3" fmla="*/ 1077462 w 1077462"/>
              <a:gd name="connsiteY3" fmla="*/ 295249 h 399455"/>
              <a:gd name="connsiteX4" fmla="*/ 961251 w 1077462"/>
              <a:gd name="connsiteY4" fmla="*/ 376792 h 399455"/>
              <a:gd name="connsiteX5" fmla="*/ 874266 w 1077462"/>
              <a:gd name="connsiteY5" fmla="*/ 399455 h 399455"/>
              <a:gd name="connsiteX6" fmla="*/ 0 w 1077462"/>
              <a:gd name="connsiteY6" fmla="*/ 399217 h 399455"/>
              <a:gd name="connsiteX7" fmla="*/ 79 w 1077462"/>
              <a:gd name="connsiteY7" fmla="*/ 102413 h 399455"/>
              <a:gd name="connsiteX8" fmla="*/ 109590 w 1077462"/>
              <a:gd name="connsiteY8" fmla="*/ 24176 h 399455"/>
              <a:gd name="connsiteX0" fmla="*/ 109590 w 1077462"/>
              <a:gd name="connsiteY0" fmla="*/ 24176 h 399455"/>
              <a:gd name="connsiteX1" fmla="*/ 209698 w 1077462"/>
              <a:gd name="connsiteY1" fmla="*/ 467 h 399455"/>
              <a:gd name="connsiteX2" fmla="*/ 1076221 w 1077462"/>
              <a:gd name="connsiteY2" fmla="*/ 637 h 399455"/>
              <a:gd name="connsiteX3" fmla="*/ 1077462 w 1077462"/>
              <a:gd name="connsiteY3" fmla="*/ 295249 h 399455"/>
              <a:gd name="connsiteX4" fmla="*/ 961251 w 1077462"/>
              <a:gd name="connsiteY4" fmla="*/ 376792 h 399455"/>
              <a:gd name="connsiteX5" fmla="*/ 874266 w 1077462"/>
              <a:gd name="connsiteY5" fmla="*/ 399455 h 399455"/>
              <a:gd name="connsiteX6" fmla="*/ 0 w 1077462"/>
              <a:gd name="connsiteY6" fmla="*/ 399217 h 399455"/>
              <a:gd name="connsiteX7" fmla="*/ 79 w 1077462"/>
              <a:gd name="connsiteY7" fmla="*/ 102413 h 399455"/>
              <a:gd name="connsiteX8" fmla="*/ 109590 w 1077462"/>
              <a:gd name="connsiteY8" fmla="*/ 24176 h 399455"/>
              <a:gd name="connsiteX0" fmla="*/ 109590 w 1098466"/>
              <a:gd name="connsiteY0" fmla="*/ 24176 h 399455"/>
              <a:gd name="connsiteX1" fmla="*/ 209698 w 1098466"/>
              <a:gd name="connsiteY1" fmla="*/ 467 h 399455"/>
              <a:gd name="connsiteX2" fmla="*/ 1076221 w 1098466"/>
              <a:gd name="connsiteY2" fmla="*/ 637 h 399455"/>
              <a:gd name="connsiteX3" fmla="*/ 1098466 w 1098466"/>
              <a:gd name="connsiteY3" fmla="*/ 286923 h 399455"/>
              <a:gd name="connsiteX4" fmla="*/ 961251 w 1098466"/>
              <a:gd name="connsiteY4" fmla="*/ 376792 h 399455"/>
              <a:gd name="connsiteX5" fmla="*/ 874266 w 1098466"/>
              <a:gd name="connsiteY5" fmla="*/ 399455 h 399455"/>
              <a:gd name="connsiteX6" fmla="*/ 0 w 1098466"/>
              <a:gd name="connsiteY6" fmla="*/ 399217 h 399455"/>
              <a:gd name="connsiteX7" fmla="*/ 79 w 1098466"/>
              <a:gd name="connsiteY7" fmla="*/ 102413 h 399455"/>
              <a:gd name="connsiteX8" fmla="*/ 109590 w 1098466"/>
              <a:gd name="connsiteY8" fmla="*/ 24176 h 399455"/>
              <a:gd name="connsiteX0" fmla="*/ 109590 w 1098466"/>
              <a:gd name="connsiteY0" fmla="*/ 24176 h 399455"/>
              <a:gd name="connsiteX1" fmla="*/ 209698 w 1098466"/>
              <a:gd name="connsiteY1" fmla="*/ 467 h 399455"/>
              <a:gd name="connsiteX2" fmla="*/ 1076221 w 1098466"/>
              <a:gd name="connsiteY2" fmla="*/ 637 h 399455"/>
              <a:gd name="connsiteX3" fmla="*/ 1098466 w 1098466"/>
              <a:gd name="connsiteY3" fmla="*/ 286923 h 399455"/>
              <a:gd name="connsiteX4" fmla="*/ 961251 w 1098466"/>
              <a:gd name="connsiteY4" fmla="*/ 376792 h 399455"/>
              <a:gd name="connsiteX5" fmla="*/ 874266 w 1098466"/>
              <a:gd name="connsiteY5" fmla="*/ 399455 h 399455"/>
              <a:gd name="connsiteX6" fmla="*/ 0 w 1098466"/>
              <a:gd name="connsiteY6" fmla="*/ 399217 h 399455"/>
              <a:gd name="connsiteX7" fmla="*/ 79 w 1098466"/>
              <a:gd name="connsiteY7" fmla="*/ 102413 h 399455"/>
              <a:gd name="connsiteX8" fmla="*/ 109590 w 1098466"/>
              <a:gd name="connsiteY8" fmla="*/ 24176 h 399455"/>
              <a:gd name="connsiteX0" fmla="*/ 109590 w 1098470"/>
              <a:gd name="connsiteY0" fmla="*/ 33768 h 409047"/>
              <a:gd name="connsiteX1" fmla="*/ 209698 w 1098470"/>
              <a:gd name="connsiteY1" fmla="*/ 10059 h 409047"/>
              <a:gd name="connsiteX2" fmla="*/ 1098460 w 1098470"/>
              <a:gd name="connsiteY2" fmla="*/ 0 h 409047"/>
              <a:gd name="connsiteX3" fmla="*/ 1098466 w 1098470"/>
              <a:gd name="connsiteY3" fmla="*/ 296515 h 409047"/>
              <a:gd name="connsiteX4" fmla="*/ 961251 w 1098470"/>
              <a:gd name="connsiteY4" fmla="*/ 386384 h 409047"/>
              <a:gd name="connsiteX5" fmla="*/ 874266 w 1098470"/>
              <a:gd name="connsiteY5" fmla="*/ 409047 h 409047"/>
              <a:gd name="connsiteX6" fmla="*/ 0 w 1098470"/>
              <a:gd name="connsiteY6" fmla="*/ 408809 h 409047"/>
              <a:gd name="connsiteX7" fmla="*/ 79 w 1098470"/>
              <a:gd name="connsiteY7" fmla="*/ 112005 h 409047"/>
              <a:gd name="connsiteX8" fmla="*/ 109590 w 1098470"/>
              <a:gd name="connsiteY8" fmla="*/ 33768 h 409047"/>
              <a:gd name="connsiteX0" fmla="*/ 109590 w 1098466"/>
              <a:gd name="connsiteY0" fmla="*/ 33768 h 409047"/>
              <a:gd name="connsiteX1" fmla="*/ 209698 w 1098466"/>
              <a:gd name="connsiteY1" fmla="*/ 10059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79 w 1098466"/>
              <a:gd name="connsiteY7" fmla="*/ 112005 h 409047"/>
              <a:gd name="connsiteX8" fmla="*/ 109590 w 1098466"/>
              <a:gd name="connsiteY8" fmla="*/ 33768 h 409047"/>
              <a:gd name="connsiteX0" fmla="*/ 109590 w 1098466"/>
              <a:gd name="connsiteY0" fmla="*/ 33768 h 409047"/>
              <a:gd name="connsiteX1" fmla="*/ 209698 w 1098466"/>
              <a:gd name="connsiteY1" fmla="*/ 10059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79 w 1098466"/>
              <a:gd name="connsiteY7" fmla="*/ 112005 h 409047"/>
              <a:gd name="connsiteX8" fmla="*/ 109590 w 1098466"/>
              <a:gd name="connsiteY8" fmla="*/ 33768 h 409047"/>
              <a:gd name="connsiteX0" fmla="*/ 109590 w 1098466"/>
              <a:gd name="connsiteY0" fmla="*/ 33768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79 w 1098466"/>
              <a:gd name="connsiteY7" fmla="*/ 112005 h 409047"/>
              <a:gd name="connsiteX8" fmla="*/ 109590 w 1098466"/>
              <a:gd name="connsiteY8" fmla="*/ 33768 h 409047"/>
              <a:gd name="connsiteX0" fmla="*/ 109590 w 1098466"/>
              <a:gd name="connsiteY0" fmla="*/ 33768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79 w 1098466"/>
              <a:gd name="connsiteY7" fmla="*/ 112005 h 409047"/>
              <a:gd name="connsiteX8" fmla="*/ 109590 w 1098466"/>
              <a:gd name="connsiteY8" fmla="*/ 33768 h 409047"/>
              <a:gd name="connsiteX0" fmla="*/ 132138 w 1098466"/>
              <a:gd name="connsiteY0" fmla="*/ 24354 h 409149"/>
              <a:gd name="connsiteX1" fmla="*/ 230702 w 1098466"/>
              <a:gd name="connsiteY1" fmla="*/ 407 h 409149"/>
              <a:gd name="connsiteX2" fmla="*/ 1098460 w 1098466"/>
              <a:gd name="connsiteY2" fmla="*/ 102 h 409149"/>
              <a:gd name="connsiteX3" fmla="*/ 1098466 w 1098466"/>
              <a:gd name="connsiteY3" fmla="*/ 296617 h 409149"/>
              <a:gd name="connsiteX4" fmla="*/ 961251 w 1098466"/>
              <a:gd name="connsiteY4" fmla="*/ 386486 h 409149"/>
              <a:gd name="connsiteX5" fmla="*/ 874266 w 1098466"/>
              <a:gd name="connsiteY5" fmla="*/ 409149 h 409149"/>
              <a:gd name="connsiteX6" fmla="*/ 0 w 1098466"/>
              <a:gd name="connsiteY6" fmla="*/ 408911 h 409149"/>
              <a:gd name="connsiteX7" fmla="*/ 79 w 1098466"/>
              <a:gd name="connsiteY7" fmla="*/ 112107 h 409149"/>
              <a:gd name="connsiteX8" fmla="*/ 132138 w 1098466"/>
              <a:gd name="connsiteY8" fmla="*/ 24354 h 409149"/>
              <a:gd name="connsiteX0" fmla="*/ 142949 w 1098466"/>
              <a:gd name="connsiteY0" fmla="*/ 21908 h 410271"/>
              <a:gd name="connsiteX1" fmla="*/ 230702 w 1098466"/>
              <a:gd name="connsiteY1" fmla="*/ 1529 h 410271"/>
              <a:gd name="connsiteX2" fmla="*/ 1098460 w 1098466"/>
              <a:gd name="connsiteY2" fmla="*/ 1224 h 410271"/>
              <a:gd name="connsiteX3" fmla="*/ 1098466 w 1098466"/>
              <a:gd name="connsiteY3" fmla="*/ 297739 h 410271"/>
              <a:gd name="connsiteX4" fmla="*/ 961251 w 1098466"/>
              <a:gd name="connsiteY4" fmla="*/ 387608 h 410271"/>
              <a:gd name="connsiteX5" fmla="*/ 874266 w 1098466"/>
              <a:gd name="connsiteY5" fmla="*/ 410271 h 410271"/>
              <a:gd name="connsiteX6" fmla="*/ 0 w 1098466"/>
              <a:gd name="connsiteY6" fmla="*/ 410033 h 410271"/>
              <a:gd name="connsiteX7" fmla="*/ 79 w 1098466"/>
              <a:gd name="connsiteY7" fmla="*/ 113229 h 410271"/>
              <a:gd name="connsiteX8" fmla="*/ 142949 w 1098466"/>
              <a:gd name="connsiteY8" fmla="*/ 21908 h 410271"/>
              <a:gd name="connsiteX0" fmla="*/ 142949 w 1098466"/>
              <a:gd name="connsiteY0" fmla="*/ 21908 h 410271"/>
              <a:gd name="connsiteX1" fmla="*/ 230702 w 1098466"/>
              <a:gd name="connsiteY1" fmla="*/ 1529 h 410271"/>
              <a:gd name="connsiteX2" fmla="*/ 1098460 w 1098466"/>
              <a:gd name="connsiteY2" fmla="*/ 1224 h 410271"/>
              <a:gd name="connsiteX3" fmla="*/ 1098466 w 1098466"/>
              <a:gd name="connsiteY3" fmla="*/ 297739 h 410271"/>
              <a:gd name="connsiteX4" fmla="*/ 961251 w 1098466"/>
              <a:gd name="connsiteY4" fmla="*/ 387608 h 410271"/>
              <a:gd name="connsiteX5" fmla="*/ 874266 w 1098466"/>
              <a:gd name="connsiteY5" fmla="*/ 410271 h 410271"/>
              <a:gd name="connsiteX6" fmla="*/ 0 w 1098466"/>
              <a:gd name="connsiteY6" fmla="*/ 410033 h 410271"/>
              <a:gd name="connsiteX7" fmla="*/ 79 w 1098466"/>
              <a:gd name="connsiteY7" fmla="*/ 113229 h 410271"/>
              <a:gd name="connsiteX8" fmla="*/ 142949 w 1098466"/>
              <a:gd name="connsiteY8" fmla="*/ 21908 h 410271"/>
              <a:gd name="connsiteX0" fmla="*/ 142949 w 1098466"/>
              <a:gd name="connsiteY0" fmla="*/ 20684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79 w 1098466"/>
              <a:gd name="connsiteY7" fmla="*/ 112005 h 409047"/>
              <a:gd name="connsiteX8" fmla="*/ 142949 w 1098466"/>
              <a:gd name="connsiteY8" fmla="*/ 20684 h 409047"/>
              <a:gd name="connsiteX0" fmla="*/ 142949 w 1098466"/>
              <a:gd name="connsiteY0" fmla="*/ 20684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1932 w 1098466"/>
              <a:gd name="connsiteY7" fmla="*/ 112005 h 409047"/>
              <a:gd name="connsiteX8" fmla="*/ 142949 w 1098466"/>
              <a:gd name="connsiteY8" fmla="*/ 20684 h 409047"/>
              <a:gd name="connsiteX0" fmla="*/ 142949 w 1098466"/>
              <a:gd name="connsiteY0" fmla="*/ 20684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1932 w 1098466"/>
              <a:gd name="connsiteY7" fmla="*/ 112005 h 409047"/>
              <a:gd name="connsiteX8" fmla="*/ 142949 w 1098466"/>
              <a:gd name="connsiteY8" fmla="*/ 20684 h 409047"/>
              <a:gd name="connsiteX0" fmla="*/ 142949 w 1098466"/>
              <a:gd name="connsiteY0" fmla="*/ 20684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1932 w 1098466"/>
              <a:gd name="connsiteY7" fmla="*/ 112005 h 409047"/>
              <a:gd name="connsiteX8" fmla="*/ 142949 w 1098466"/>
              <a:gd name="connsiteY8" fmla="*/ 20684 h 409047"/>
              <a:gd name="connsiteX0" fmla="*/ 142949 w 1098466"/>
              <a:gd name="connsiteY0" fmla="*/ 20684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1932 w 1098466"/>
              <a:gd name="connsiteY7" fmla="*/ 112005 h 409047"/>
              <a:gd name="connsiteX8" fmla="*/ 142949 w 1098466"/>
              <a:gd name="connsiteY8" fmla="*/ 20684 h 409047"/>
              <a:gd name="connsiteX0" fmla="*/ 137698 w 1098466"/>
              <a:gd name="connsiteY0" fmla="*/ 23539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1932 w 1098466"/>
              <a:gd name="connsiteY7" fmla="*/ 112005 h 409047"/>
              <a:gd name="connsiteX8" fmla="*/ 137698 w 1098466"/>
              <a:gd name="connsiteY8" fmla="*/ 23539 h 409047"/>
              <a:gd name="connsiteX0" fmla="*/ 137698 w 1098466"/>
              <a:gd name="connsiteY0" fmla="*/ 23539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1932 w 1098466"/>
              <a:gd name="connsiteY7" fmla="*/ 112005 h 409047"/>
              <a:gd name="connsiteX8" fmla="*/ 137698 w 1098466"/>
              <a:gd name="connsiteY8" fmla="*/ 23539 h 409047"/>
              <a:gd name="connsiteX0" fmla="*/ 136480 w 1097248"/>
              <a:gd name="connsiteY0" fmla="*/ 23539 h 409285"/>
              <a:gd name="connsiteX1" fmla="*/ 229484 w 1097248"/>
              <a:gd name="connsiteY1" fmla="*/ 305 h 409285"/>
              <a:gd name="connsiteX2" fmla="*/ 1097242 w 1097248"/>
              <a:gd name="connsiteY2" fmla="*/ 0 h 409285"/>
              <a:gd name="connsiteX3" fmla="*/ 1097248 w 1097248"/>
              <a:gd name="connsiteY3" fmla="*/ 296515 h 409285"/>
              <a:gd name="connsiteX4" fmla="*/ 960033 w 1097248"/>
              <a:gd name="connsiteY4" fmla="*/ 386384 h 409285"/>
              <a:gd name="connsiteX5" fmla="*/ 873048 w 1097248"/>
              <a:gd name="connsiteY5" fmla="*/ 409047 h 409285"/>
              <a:gd name="connsiteX6" fmla="*/ 18 w 1097248"/>
              <a:gd name="connsiteY6" fmla="*/ 409285 h 409285"/>
              <a:gd name="connsiteX7" fmla="*/ 714 w 1097248"/>
              <a:gd name="connsiteY7" fmla="*/ 112005 h 409285"/>
              <a:gd name="connsiteX8" fmla="*/ 136480 w 1097248"/>
              <a:gd name="connsiteY8" fmla="*/ 23539 h 409285"/>
              <a:gd name="connsiteX0" fmla="*/ 136480 w 1097248"/>
              <a:gd name="connsiteY0" fmla="*/ 23539 h 409285"/>
              <a:gd name="connsiteX1" fmla="*/ 229484 w 1097248"/>
              <a:gd name="connsiteY1" fmla="*/ 305 h 409285"/>
              <a:gd name="connsiteX2" fmla="*/ 1097242 w 1097248"/>
              <a:gd name="connsiteY2" fmla="*/ 0 h 409285"/>
              <a:gd name="connsiteX3" fmla="*/ 1097248 w 1097248"/>
              <a:gd name="connsiteY3" fmla="*/ 296515 h 409285"/>
              <a:gd name="connsiteX4" fmla="*/ 960033 w 1097248"/>
              <a:gd name="connsiteY4" fmla="*/ 386384 h 409285"/>
              <a:gd name="connsiteX5" fmla="*/ 873048 w 1097248"/>
              <a:gd name="connsiteY5" fmla="*/ 409047 h 409285"/>
              <a:gd name="connsiteX6" fmla="*/ 18 w 1097248"/>
              <a:gd name="connsiteY6" fmla="*/ 409285 h 409285"/>
              <a:gd name="connsiteX7" fmla="*/ 714 w 1097248"/>
              <a:gd name="connsiteY7" fmla="*/ 112005 h 409285"/>
              <a:gd name="connsiteX8" fmla="*/ 136480 w 1097248"/>
              <a:gd name="connsiteY8" fmla="*/ 23539 h 409285"/>
              <a:gd name="connsiteX0" fmla="*/ 136480 w 1097248"/>
              <a:gd name="connsiteY0" fmla="*/ 23539 h 409285"/>
              <a:gd name="connsiteX1" fmla="*/ 229484 w 1097248"/>
              <a:gd name="connsiteY1" fmla="*/ 305 h 409285"/>
              <a:gd name="connsiteX2" fmla="*/ 1097242 w 1097248"/>
              <a:gd name="connsiteY2" fmla="*/ 0 h 409285"/>
              <a:gd name="connsiteX3" fmla="*/ 1097248 w 1097248"/>
              <a:gd name="connsiteY3" fmla="*/ 296515 h 409285"/>
              <a:gd name="connsiteX4" fmla="*/ 960033 w 1097248"/>
              <a:gd name="connsiteY4" fmla="*/ 386384 h 409285"/>
              <a:gd name="connsiteX5" fmla="*/ 873048 w 1097248"/>
              <a:gd name="connsiteY5" fmla="*/ 409047 h 409285"/>
              <a:gd name="connsiteX6" fmla="*/ 18 w 1097248"/>
              <a:gd name="connsiteY6" fmla="*/ 409285 h 409285"/>
              <a:gd name="connsiteX7" fmla="*/ 714 w 1097248"/>
              <a:gd name="connsiteY7" fmla="*/ 112005 h 409285"/>
              <a:gd name="connsiteX8" fmla="*/ 136480 w 1097248"/>
              <a:gd name="connsiteY8" fmla="*/ 23539 h 409285"/>
              <a:gd name="connsiteX0" fmla="*/ 136480 w 1097248"/>
              <a:gd name="connsiteY0" fmla="*/ 23539 h 409285"/>
              <a:gd name="connsiteX1" fmla="*/ 229484 w 1097248"/>
              <a:gd name="connsiteY1" fmla="*/ 305 h 409285"/>
              <a:gd name="connsiteX2" fmla="*/ 1097242 w 1097248"/>
              <a:gd name="connsiteY2" fmla="*/ 0 h 409285"/>
              <a:gd name="connsiteX3" fmla="*/ 1097248 w 1097248"/>
              <a:gd name="connsiteY3" fmla="*/ 296515 h 409285"/>
              <a:gd name="connsiteX4" fmla="*/ 960651 w 1097248"/>
              <a:gd name="connsiteY4" fmla="*/ 386622 h 409285"/>
              <a:gd name="connsiteX5" fmla="*/ 873048 w 1097248"/>
              <a:gd name="connsiteY5" fmla="*/ 409047 h 409285"/>
              <a:gd name="connsiteX6" fmla="*/ 18 w 1097248"/>
              <a:gd name="connsiteY6" fmla="*/ 409285 h 409285"/>
              <a:gd name="connsiteX7" fmla="*/ 714 w 1097248"/>
              <a:gd name="connsiteY7" fmla="*/ 112005 h 409285"/>
              <a:gd name="connsiteX8" fmla="*/ 136480 w 1097248"/>
              <a:gd name="connsiteY8" fmla="*/ 23539 h 409285"/>
              <a:gd name="connsiteX0" fmla="*/ 136480 w 1097248"/>
              <a:gd name="connsiteY0" fmla="*/ 23539 h 409285"/>
              <a:gd name="connsiteX1" fmla="*/ 229484 w 1097248"/>
              <a:gd name="connsiteY1" fmla="*/ 305 h 409285"/>
              <a:gd name="connsiteX2" fmla="*/ 1097242 w 1097248"/>
              <a:gd name="connsiteY2" fmla="*/ 0 h 409285"/>
              <a:gd name="connsiteX3" fmla="*/ 1097248 w 1097248"/>
              <a:gd name="connsiteY3" fmla="*/ 296515 h 409285"/>
              <a:gd name="connsiteX4" fmla="*/ 960651 w 1097248"/>
              <a:gd name="connsiteY4" fmla="*/ 386622 h 409285"/>
              <a:gd name="connsiteX5" fmla="*/ 873048 w 1097248"/>
              <a:gd name="connsiteY5" fmla="*/ 409047 h 409285"/>
              <a:gd name="connsiteX6" fmla="*/ 18 w 1097248"/>
              <a:gd name="connsiteY6" fmla="*/ 409285 h 409285"/>
              <a:gd name="connsiteX7" fmla="*/ 714 w 1097248"/>
              <a:gd name="connsiteY7" fmla="*/ 112005 h 409285"/>
              <a:gd name="connsiteX8" fmla="*/ 136480 w 1097248"/>
              <a:gd name="connsiteY8" fmla="*/ 23539 h 409285"/>
              <a:gd name="connsiteX0" fmla="*/ 136480 w 1098484"/>
              <a:gd name="connsiteY0" fmla="*/ 23539 h 409285"/>
              <a:gd name="connsiteX1" fmla="*/ 229484 w 1098484"/>
              <a:gd name="connsiteY1" fmla="*/ 305 h 409285"/>
              <a:gd name="connsiteX2" fmla="*/ 1097242 w 1098484"/>
              <a:gd name="connsiteY2" fmla="*/ 0 h 409285"/>
              <a:gd name="connsiteX3" fmla="*/ 1098484 w 1098484"/>
              <a:gd name="connsiteY3" fmla="*/ 296753 h 409285"/>
              <a:gd name="connsiteX4" fmla="*/ 960651 w 1098484"/>
              <a:gd name="connsiteY4" fmla="*/ 386622 h 409285"/>
              <a:gd name="connsiteX5" fmla="*/ 873048 w 1098484"/>
              <a:gd name="connsiteY5" fmla="*/ 409047 h 409285"/>
              <a:gd name="connsiteX6" fmla="*/ 18 w 1098484"/>
              <a:gd name="connsiteY6" fmla="*/ 409285 h 409285"/>
              <a:gd name="connsiteX7" fmla="*/ 714 w 1098484"/>
              <a:gd name="connsiteY7" fmla="*/ 112005 h 409285"/>
              <a:gd name="connsiteX8" fmla="*/ 136480 w 1098484"/>
              <a:gd name="connsiteY8" fmla="*/ 23539 h 409285"/>
              <a:gd name="connsiteX0" fmla="*/ 136480 w 1098484"/>
              <a:gd name="connsiteY0" fmla="*/ 23539 h 409285"/>
              <a:gd name="connsiteX1" fmla="*/ 229484 w 1098484"/>
              <a:gd name="connsiteY1" fmla="*/ 305 h 409285"/>
              <a:gd name="connsiteX2" fmla="*/ 1098169 w 1098484"/>
              <a:gd name="connsiteY2" fmla="*/ 0 h 409285"/>
              <a:gd name="connsiteX3" fmla="*/ 1098484 w 1098484"/>
              <a:gd name="connsiteY3" fmla="*/ 296753 h 409285"/>
              <a:gd name="connsiteX4" fmla="*/ 960651 w 1098484"/>
              <a:gd name="connsiteY4" fmla="*/ 386622 h 409285"/>
              <a:gd name="connsiteX5" fmla="*/ 873048 w 1098484"/>
              <a:gd name="connsiteY5" fmla="*/ 409047 h 409285"/>
              <a:gd name="connsiteX6" fmla="*/ 18 w 1098484"/>
              <a:gd name="connsiteY6" fmla="*/ 409285 h 409285"/>
              <a:gd name="connsiteX7" fmla="*/ 714 w 1098484"/>
              <a:gd name="connsiteY7" fmla="*/ 112005 h 409285"/>
              <a:gd name="connsiteX8" fmla="*/ 136480 w 1098484"/>
              <a:gd name="connsiteY8" fmla="*/ 23539 h 409285"/>
              <a:gd name="connsiteX0" fmla="*/ 136480 w 1098484"/>
              <a:gd name="connsiteY0" fmla="*/ 23539 h 409285"/>
              <a:gd name="connsiteX1" fmla="*/ 229484 w 1098484"/>
              <a:gd name="connsiteY1" fmla="*/ 305 h 409285"/>
              <a:gd name="connsiteX2" fmla="*/ 1098169 w 1098484"/>
              <a:gd name="connsiteY2" fmla="*/ 0 h 409285"/>
              <a:gd name="connsiteX3" fmla="*/ 1098484 w 1098484"/>
              <a:gd name="connsiteY3" fmla="*/ 296753 h 409285"/>
              <a:gd name="connsiteX4" fmla="*/ 960651 w 1098484"/>
              <a:gd name="connsiteY4" fmla="*/ 386622 h 409285"/>
              <a:gd name="connsiteX5" fmla="*/ 873048 w 1098484"/>
              <a:gd name="connsiteY5" fmla="*/ 409047 h 409285"/>
              <a:gd name="connsiteX6" fmla="*/ 18 w 1098484"/>
              <a:gd name="connsiteY6" fmla="*/ 409285 h 409285"/>
              <a:gd name="connsiteX7" fmla="*/ 714 w 1098484"/>
              <a:gd name="connsiteY7" fmla="*/ 112005 h 409285"/>
              <a:gd name="connsiteX8" fmla="*/ 136480 w 1098484"/>
              <a:gd name="connsiteY8" fmla="*/ 23539 h 409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484" h="409285">
                <a:moveTo>
                  <a:pt x="136480" y="23539"/>
                </a:moveTo>
                <a:cubicBezTo>
                  <a:pt x="175865" y="-528"/>
                  <a:pt x="210834" y="1146"/>
                  <a:pt x="229484" y="305"/>
                </a:cubicBezTo>
                <a:lnTo>
                  <a:pt x="1098169" y="0"/>
                </a:lnTo>
                <a:cubicBezTo>
                  <a:pt x="1098326" y="148376"/>
                  <a:pt x="1098481" y="148495"/>
                  <a:pt x="1098484" y="296753"/>
                </a:cubicBezTo>
                <a:lnTo>
                  <a:pt x="960651" y="386622"/>
                </a:lnTo>
                <a:cubicBezTo>
                  <a:pt x="939398" y="398428"/>
                  <a:pt x="915305" y="409609"/>
                  <a:pt x="873048" y="409047"/>
                </a:cubicBezTo>
                <a:lnTo>
                  <a:pt x="18" y="409285"/>
                </a:lnTo>
                <a:cubicBezTo>
                  <a:pt x="57" y="260883"/>
                  <a:pt x="-252" y="260407"/>
                  <a:pt x="714" y="112005"/>
                </a:cubicBezTo>
                <a:cubicBezTo>
                  <a:pt x="8331" y="107566"/>
                  <a:pt x="110492" y="40361"/>
                  <a:pt x="136480" y="23539"/>
                </a:cubicBezTo>
                <a:close/>
              </a:path>
            </a:pathLst>
          </a:custGeom>
          <a:gradFill>
            <a:gsLst>
              <a:gs pos="0">
                <a:srgbClr val="A9450F"/>
              </a:gs>
              <a:gs pos="99000">
                <a:srgbClr val="FE8015"/>
              </a:gs>
            </a:gsLst>
            <a:lin ang="132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xmlns="" id="{5F00D2A6-3398-49AE-BE7D-ADE94799EE61}"/>
              </a:ext>
            </a:extLst>
          </p:cNvPr>
          <p:cNvSpPr txBox="1"/>
          <p:nvPr/>
        </p:nvSpPr>
        <p:spPr>
          <a:xfrm>
            <a:off x="6859541" y="3555362"/>
            <a:ext cx="199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+mn-lt"/>
              </a:rPr>
              <a:t>«</a:t>
            </a:r>
            <a:r>
              <a:rPr lang="it-IT" dirty="0" err="1">
                <a:solidFill>
                  <a:schemeClr val="bg1"/>
                </a:solidFill>
                <a:latin typeface="+mn-lt"/>
              </a:rPr>
              <a:t>Plate</a:t>
            </a:r>
            <a:r>
              <a:rPr 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+mn-lt"/>
              </a:rPr>
              <a:t>centric</a:t>
            </a:r>
            <a:r>
              <a:rPr lang="it-IT" dirty="0">
                <a:solidFill>
                  <a:schemeClr val="bg1"/>
                </a:solidFill>
                <a:latin typeface="+mn-lt"/>
              </a:rPr>
              <a:t>»</a:t>
            </a:r>
          </a:p>
        </p:txBody>
      </p:sp>
      <p:sp>
        <p:nvSpPr>
          <p:cNvPr id="50" name="Rettangolo 5">
            <a:extLst>
              <a:ext uri="{FF2B5EF4-FFF2-40B4-BE49-F238E27FC236}">
                <a16:creationId xmlns:a16="http://schemas.microsoft.com/office/drawing/2014/main" xmlns="" id="{E4E07D32-D267-4949-9799-B45690614EC0}"/>
              </a:ext>
            </a:extLst>
          </p:cNvPr>
          <p:cNvSpPr>
            <a:spLocks noChangeAspect="1"/>
          </p:cNvSpPr>
          <p:nvPr/>
        </p:nvSpPr>
        <p:spPr>
          <a:xfrm>
            <a:off x="6763931" y="3262066"/>
            <a:ext cx="2240909" cy="1084095"/>
          </a:xfrm>
          <a:custGeom>
            <a:avLst/>
            <a:gdLst>
              <a:gd name="connsiteX0" fmla="*/ 0 w 1085849"/>
              <a:gd name="connsiteY0" fmla="*/ 0 h 409761"/>
              <a:gd name="connsiteX1" fmla="*/ 1085849 w 1085849"/>
              <a:gd name="connsiteY1" fmla="*/ 0 h 409761"/>
              <a:gd name="connsiteX2" fmla="*/ 1085849 w 1085849"/>
              <a:gd name="connsiteY2" fmla="*/ 409761 h 409761"/>
              <a:gd name="connsiteX3" fmla="*/ 0 w 1085849"/>
              <a:gd name="connsiteY3" fmla="*/ 409761 h 409761"/>
              <a:gd name="connsiteX4" fmla="*/ 0 w 1085849"/>
              <a:gd name="connsiteY4" fmla="*/ 0 h 409761"/>
              <a:gd name="connsiteX0" fmla="*/ 0 w 1085849"/>
              <a:gd name="connsiteY0" fmla="*/ 0 h 409761"/>
              <a:gd name="connsiteX1" fmla="*/ 161925 w 1085849"/>
              <a:gd name="connsiteY1" fmla="*/ 3361 h 409761"/>
              <a:gd name="connsiteX2" fmla="*/ 1085849 w 1085849"/>
              <a:gd name="connsiteY2" fmla="*/ 0 h 409761"/>
              <a:gd name="connsiteX3" fmla="*/ 1085849 w 1085849"/>
              <a:gd name="connsiteY3" fmla="*/ 409761 h 409761"/>
              <a:gd name="connsiteX4" fmla="*/ 0 w 1085849"/>
              <a:gd name="connsiteY4" fmla="*/ 409761 h 409761"/>
              <a:gd name="connsiteX5" fmla="*/ 0 w 1085849"/>
              <a:gd name="connsiteY5" fmla="*/ 0 h 409761"/>
              <a:gd name="connsiteX0" fmla="*/ 3175 w 1089024"/>
              <a:gd name="connsiteY0" fmla="*/ 0 h 409761"/>
              <a:gd name="connsiteX1" fmla="*/ 165100 w 1089024"/>
              <a:gd name="connsiteY1" fmla="*/ 3361 h 409761"/>
              <a:gd name="connsiteX2" fmla="*/ 1089024 w 1089024"/>
              <a:gd name="connsiteY2" fmla="*/ 0 h 409761"/>
              <a:gd name="connsiteX3" fmla="*/ 1089024 w 1089024"/>
              <a:gd name="connsiteY3" fmla="*/ 409761 h 409761"/>
              <a:gd name="connsiteX4" fmla="*/ 3175 w 1089024"/>
              <a:gd name="connsiteY4" fmla="*/ 409761 h 409761"/>
              <a:gd name="connsiteX5" fmla="*/ 0 w 1089024"/>
              <a:gd name="connsiteY5" fmla="*/ 130361 h 409761"/>
              <a:gd name="connsiteX6" fmla="*/ 3175 w 1089024"/>
              <a:gd name="connsiteY6" fmla="*/ 0 h 409761"/>
              <a:gd name="connsiteX0" fmla="*/ 3175 w 1089024"/>
              <a:gd name="connsiteY0" fmla="*/ 0 h 409761"/>
              <a:gd name="connsiteX1" fmla="*/ 165100 w 1089024"/>
              <a:gd name="connsiteY1" fmla="*/ 3361 h 409761"/>
              <a:gd name="connsiteX2" fmla="*/ 1089024 w 1089024"/>
              <a:gd name="connsiteY2" fmla="*/ 0 h 409761"/>
              <a:gd name="connsiteX3" fmla="*/ 1089024 w 1089024"/>
              <a:gd name="connsiteY3" fmla="*/ 409761 h 409761"/>
              <a:gd name="connsiteX4" fmla="*/ 927100 w 1089024"/>
              <a:gd name="connsiteY4" fmla="*/ 409761 h 409761"/>
              <a:gd name="connsiteX5" fmla="*/ 3175 w 1089024"/>
              <a:gd name="connsiteY5" fmla="*/ 409761 h 409761"/>
              <a:gd name="connsiteX6" fmla="*/ 0 w 1089024"/>
              <a:gd name="connsiteY6" fmla="*/ 130361 h 409761"/>
              <a:gd name="connsiteX7" fmla="*/ 3175 w 1089024"/>
              <a:gd name="connsiteY7" fmla="*/ 0 h 409761"/>
              <a:gd name="connsiteX0" fmla="*/ 3175 w 1089024"/>
              <a:gd name="connsiteY0" fmla="*/ 0 h 409761"/>
              <a:gd name="connsiteX1" fmla="*/ 165100 w 1089024"/>
              <a:gd name="connsiteY1" fmla="*/ 3361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3175 w 1089024"/>
              <a:gd name="connsiteY8" fmla="*/ 0 h 409761"/>
              <a:gd name="connsiteX0" fmla="*/ 3175 w 1089024"/>
              <a:gd name="connsiteY0" fmla="*/ 0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3175 w 1089024"/>
              <a:gd name="connsiteY8" fmla="*/ 0 h 409761"/>
              <a:gd name="connsiteX0" fmla="*/ 81182 w 1089024"/>
              <a:gd name="connsiteY0" fmla="*/ 62378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81182 w 1089024"/>
              <a:gd name="connsiteY8" fmla="*/ 62378 h 409761"/>
              <a:gd name="connsiteX0" fmla="*/ 126809 w 1089024"/>
              <a:gd name="connsiteY0" fmla="*/ 24716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126809 w 1089024"/>
              <a:gd name="connsiteY8" fmla="*/ 24716 h 409761"/>
              <a:gd name="connsiteX0" fmla="*/ 126809 w 1089024"/>
              <a:gd name="connsiteY0" fmla="*/ 24716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126809 w 1089024"/>
              <a:gd name="connsiteY8" fmla="*/ 24716 h 409761"/>
              <a:gd name="connsiteX0" fmla="*/ 126809 w 1089024"/>
              <a:gd name="connsiteY0" fmla="*/ 24716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126809 w 1089024"/>
              <a:gd name="connsiteY8" fmla="*/ 24716 h 409761"/>
              <a:gd name="connsiteX0" fmla="*/ 126809 w 1089024"/>
              <a:gd name="connsiteY0" fmla="*/ 24716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126809 w 1089024"/>
              <a:gd name="connsiteY8" fmla="*/ 24716 h 409761"/>
              <a:gd name="connsiteX0" fmla="*/ 126809 w 1089024"/>
              <a:gd name="connsiteY0" fmla="*/ 24716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126809 w 1089024"/>
              <a:gd name="connsiteY8" fmla="*/ 24716 h 409761"/>
              <a:gd name="connsiteX0" fmla="*/ 126809 w 1089024"/>
              <a:gd name="connsiteY0" fmla="*/ 24716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126809 w 1089024"/>
              <a:gd name="connsiteY8" fmla="*/ 24716 h 409761"/>
              <a:gd name="connsiteX0" fmla="*/ 126809 w 1089024"/>
              <a:gd name="connsiteY0" fmla="*/ 24716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12707 h 409761"/>
              <a:gd name="connsiteX8" fmla="*/ 126809 w 1089024"/>
              <a:gd name="connsiteY8" fmla="*/ 24716 h 409761"/>
              <a:gd name="connsiteX0" fmla="*/ 126809 w 1089024"/>
              <a:gd name="connsiteY0" fmla="*/ 24716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12707 h 409761"/>
              <a:gd name="connsiteX8" fmla="*/ 126809 w 1089024"/>
              <a:gd name="connsiteY8" fmla="*/ 24716 h 409761"/>
              <a:gd name="connsiteX0" fmla="*/ 126810 w 1089025"/>
              <a:gd name="connsiteY0" fmla="*/ 24716 h 409761"/>
              <a:gd name="connsiteX1" fmla="*/ 226918 w 1089025"/>
              <a:gd name="connsiteY1" fmla="*/ 1007 h 409761"/>
              <a:gd name="connsiteX2" fmla="*/ 1089025 w 1089025"/>
              <a:gd name="connsiteY2" fmla="*/ 0 h 409761"/>
              <a:gd name="connsiteX3" fmla="*/ 1085851 w 1089025"/>
              <a:gd name="connsiteY3" fmla="*/ 324036 h 409761"/>
              <a:gd name="connsiteX4" fmla="*/ 1089025 w 1089025"/>
              <a:gd name="connsiteY4" fmla="*/ 409761 h 409761"/>
              <a:gd name="connsiteX5" fmla="*/ 927101 w 1089025"/>
              <a:gd name="connsiteY5" fmla="*/ 409761 h 409761"/>
              <a:gd name="connsiteX6" fmla="*/ 3176 w 1089025"/>
              <a:gd name="connsiteY6" fmla="*/ 409761 h 409761"/>
              <a:gd name="connsiteX7" fmla="*/ 1 w 1089025"/>
              <a:gd name="connsiteY7" fmla="*/ 112707 h 409761"/>
              <a:gd name="connsiteX8" fmla="*/ 126810 w 1089025"/>
              <a:gd name="connsiteY8" fmla="*/ 24716 h 409761"/>
              <a:gd name="connsiteX0" fmla="*/ 126856 w 1089071"/>
              <a:gd name="connsiteY0" fmla="*/ 24716 h 410938"/>
              <a:gd name="connsiteX1" fmla="*/ 226964 w 1089071"/>
              <a:gd name="connsiteY1" fmla="*/ 1007 h 410938"/>
              <a:gd name="connsiteX2" fmla="*/ 1089071 w 1089071"/>
              <a:gd name="connsiteY2" fmla="*/ 0 h 410938"/>
              <a:gd name="connsiteX3" fmla="*/ 1085897 w 1089071"/>
              <a:gd name="connsiteY3" fmla="*/ 324036 h 410938"/>
              <a:gd name="connsiteX4" fmla="*/ 1089071 w 1089071"/>
              <a:gd name="connsiteY4" fmla="*/ 409761 h 410938"/>
              <a:gd name="connsiteX5" fmla="*/ 927147 w 1089071"/>
              <a:gd name="connsiteY5" fmla="*/ 409761 h 410938"/>
              <a:gd name="connsiteX6" fmla="*/ 278 w 1089071"/>
              <a:gd name="connsiteY6" fmla="*/ 410938 h 410938"/>
              <a:gd name="connsiteX7" fmla="*/ 47 w 1089071"/>
              <a:gd name="connsiteY7" fmla="*/ 112707 h 410938"/>
              <a:gd name="connsiteX8" fmla="*/ 126856 w 1089071"/>
              <a:gd name="connsiteY8" fmla="*/ 24716 h 410938"/>
              <a:gd name="connsiteX0" fmla="*/ 126811 w 1089026"/>
              <a:gd name="connsiteY0" fmla="*/ 24716 h 410942"/>
              <a:gd name="connsiteX1" fmla="*/ 226919 w 1089026"/>
              <a:gd name="connsiteY1" fmla="*/ 1007 h 410942"/>
              <a:gd name="connsiteX2" fmla="*/ 1089026 w 1089026"/>
              <a:gd name="connsiteY2" fmla="*/ 0 h 410942"/>
              <a:gd name="connsiteX3" fmla="*/ 1085852 w 1089026"/>
              <a:gd name="connsiteY3" fmla="*/ 324036 h 410942"/>
              <a:gd name="connsiteX4" fmla="*/ 1089026 w 1089026"/>
              <a:gd name="connsiteY4" fmla="*/ 409761 h 410942"/>
              <a:gd name="connsiteX5" fmla="*/ 927102 w 1089026"/>
              <a:gd name="connsiteY5" fmla="*/ 409761 h 410942"/>
              <a:gd name="connsiteX6" fmla="*/ 233 w 1089026"/>
              <a:gd name="connsiteY6" fmla="*/ 410938 h 410942"/>
              <a:gd name="connsiteX7" fmla="*/ 2 w 1089026"/>
              <a:gd name="connsiteY7" fmla="*/ 112707 h 410942"/>
              <a:gd name="connsiteX8" fmla="*/ 126811 w 1089026"/>
              <a:gd name="connsiteY8" fmla="*/ 24716 h 410942"/>
              <a:gd name="connsiteX0" fmla="*/ 126811 w 1089026"/>
              <a:gd name="connsiteY0" fmla="*/ 24716 h 410942"/>
              <a:gd name="connsiteX1" fmla="*/ 226919 w 1089026"/>
              <a:gd name="connsiteY1" fmla="*/ 1007 h 410942"/>
              <a:gd name="connsiteX2" fmla="*/ 1089026 w 1089026"/>
              <a:gd name="connsiteY2" fmla="*/ 0 h 410942"/>
              <a:gd name="connsiteX3" fmla="*/ 1085852 w 1089026"/>
              <a:gd name="connsiteY3" fmla="*/ 324036 h 410942"/>
              <a:gd name="connsiteX4" fmla="*/ 1089026 w 1089026"/>
              <a:gd name="connsiteY4" fmla="*/ 409761 h 410942"/>
              <a:gd name="connsiteX5" fmla="*/ 804940 w 1089026"/>
              <a:gd name="connsiteY5" fmla="*/ 410938 h 410942"/>
              <a:gd name="connsiteX6" fmla="*/ 233 w 1089026"/>
              <a:gd name="connsiteY6" fmla="*/ 410938 h 410942"/>
              <a:gd name="connsiteX7" fmla="*/ 2 w 1089026"/>
              <a:gd name="connsiteY7" fmla="*/ 112707 h 410942"/>
              <a:gd name="connsiteX8" fmla="*/ 126811 w 1089026"/>
              <a:gd name="connsiteY8" fmla="*/ 24716 h 410942"/>
              <a:gd name="connsiteX0" fmla="*/ 126811 w 1089026"/>
              <a:gd name="connsiteY0" fmla="*/ 24716 h 410942"/>
              <a:gd name="connsiteX1" fmla="*/ 226919 w 1089026"/>
              <a:gd name="connsiteY1" fmla="*/ 1007 h 410942"/>
              <a:gd name="connsiteX2" fmla="*/ 1089026 w 1089026"/>
              <a:gd name="connsiteY2" fmla="*/ 0 h 410942"/>
              <a:gd name="connsiteX3" fmla="*/ 1085852 w 1089026"/>
              <a:gd name="connsiteY3" fmla="*/ 324036 h 410942"/>
              <a:gd name="connsiteX4" fmla="*/ 1012490 w 1089026"/>
              <a:gd name="connsiteY4" fmla="*/ 309720 h 410942"/>
              <a:gd name="connsiteX5" fmla="*/ 804940 w 1089026"/>
              <a:gd name="connsiteY5" fmla="*/ 410938 h 410942"/>
              <a:gd name="connsiteX6" fmla="*/ 233 w 1089026"/>
              <a:gd name="connsiteY6" fmla="*/ 410938 h 410942"/>
              <a:gd name="connsiteX7" fmla="*/ 2 w 1089026"/>
              <a:gd name="connsiteY7" fmla="*/ 112707 h 410942"/>
              <a:gd name="connsiteX8" fmla="*/ 126811 w 1089026"/>
              <a:gd name="connsiteY8" fmla="*/ 24716 h 410942"/>
              <a:gd name="connsiteX0" fmla="*/ 126811 w 1094683"/>
              <a:gd name="connsiteY0" fmla="*/ 24716 h 410942"/>
              <a:gd name="connsiteX1" fmla="*/ 226919 w 1094683"/>
              <a:gd name="connsiteY1" fmla="*/ 1007 h 410942"/>
              <a:gd name="connsiteX2" fmla="*/ 1089026 w 1094683"/>
              <a:gd name="connsiteY2" fmla="*/ 0 h 410942"/>
              <a:gd name="connsiteX3" fmla="*/ 1094683 w 1094683"/>
              <a:gd name="connsiteY3" fmla="*/ 295789 h 410942"/>
              <a:gd name="connsiteX4" fmla="*/ 1012490 w 1094683"/>
              <a:gd name="connsiteY4" fmla="*/ 309720 h 410942"/>
              <a:gd name="connsiteX5" fmla="*/ 804940 w 1094683"/>
              <a:gd name="connsiteY5" fmla="*/ 410938 h 410942"/>
              <a:gd name="connsiteX6" fmla="*/ 233 w 1094683"/>
              <a:gd name="connsiteY6" fmla="*/ 410938 h 410942"/>
              <a:gd name="connsiteX7" fmla="*/ 2 w 1094683"/>
              <a:gd name="connsiteY7" fmla="*/ 112707 h 410942"/>
              <a:gd name="connsiteX8" fmla="*/ 126811 w 1094683"/>
              <a:gd name="connsiteY8" fmla="*/ 24716 h 410942"/>
              <a:gd name="connsiteX0" fmla="*/ 126811 w 1094683"/>
              <a:gd name="connsiteY0" fmla="*/ 24176 h 410402"/>
              <a:gd name="connsiteX1" fmla="*/ 226919 w 1094683"/>
              <a:gd name="connsiteY1" fmla="*/ 467 h 410402"/>
              <a:gd name="connsiteX2" fmla="*/ 1093442 w 1094683"/>
              <a:gd name="connsiteY2" fmla="*/ 637 h 410402"/>
              <a:gd name="connsiteX3" fmla="*/ 1094683 w 1094683"/>
              <a:gd name="connsiteY3" fmla="*/ 295249 h 410402"/>
              <a:gd name="connsiteX4" fmla="*/ 1012490 w 1094683"/>
              <a:gd name="connsiteY4" fmla="*/ 309180 h 410402"/>
              <a:gd name="connsiteX5" fmla="*/ 804940 w 1094683"/>
              <a:gd name="connsiteY5" fmla="*/ 410398 h 410402"/>
              <a:gd name="connsiteX6" fmla="*/ 233 w 1094683"/>
              <a:gd name="connsiteY6" fmla="*/ 410398 h 410402"/>
              <a:gd name="connsiteX7" fmla="*/ 2 w 1094683"/>
              <a:gd name="connsiteY7" fmla="*/ 112167 h 410402"/>
              <a:gd name="connsiteX8" fmla="*/ 126811 w 1094683"/>
              <a:gd name="connsiteY8" fmla="*/ 24176 h 410402"/>
              <a:gd name="connsiteX0" fmla="*/ 126811 w 1094683"/>
              <a:gd name="connsiteY0" fmla="*/ 24176 h 410402"/>
              <a:gd name="connsiteX1" fmla="*/ 226919 w 1094683"/>
              <a:gd name="connsiteY1" fmla="*/ 467 h 410402"/>
              <a:gd name="connsiteX2" fmla="*/ 1093442 w 1094683"/>
              <a:gd name="connsiteY2" fmla="*/ 637 h 410402"/>
              <a:gd name="connsiteX3" fmla="*/ 1094683 w 1094683"/>
              <a:gd name="connsiteY3" fmla="*/ 295249 h 410402"/>
              <a:gd name="connsiteX4" fmla="*/ 950673 w 1094683"/>
              <a:gd name="connsiteY4" fmla="*/ 393920 h 410402"/>
              <a:gd name="connsiteX5" fmla="*/ 804940 w 1094683"/>
              <a:gd name="connsiteY5" fmla="*/ 410398 h 410402"/>
              <a:gd name="connsiteX6" fmla="*/ 233 w 1094683"/>
              <a:gd name="connsiteY6" fmla="*/ 410398 h 410402"/>
              <a:gd name="connsiteX7" fmla="*/ 2 w 1094683"/>
              <a:gd name="connsiteY7" fmla="*/ 112167 h 410402"/>
              <a:gd name="connsiteX8" fmla="*/ 126811 w 1094683"/>
              <a:gd name="connsiteY8" fmla="*/ 24176 h 410402"/>
              <a:gd name="connsiteX0" fmla="*/ 126811 w 1094683"/>
              <a:gd name="connsiteY0" fmla="*/ 24176 h 410402"/>
              <a:gd name="connsiteX1" fmla="*/ 226919 w 1094683"/>
              <a:gd name="connsiteY1" fmla="*/ 467 h 410402"/>
              <a:gd name="connsiteX2" fmla="*/ 1093442 w 1094683"/>
              <a:gd name="connsiteY2" fmla="*/ 637 h 410402"/>
              <a:gd name="connsiteX3" fmla="*/ 1094683 w 1094683"/>
              <a:gd name="connsiteY3" fmla="*/ 295249 h 410402"/>
              <a:gd name="connsiteX4" fmla="*/ 950673 w 1094683"/>
              <a:gd name="connsiteY4" fmla="*/ 393920 h 410402"/>
              <a:gd name="connsiteX5" fmla="*/ 872645 w 1094683"/>
              <a:gd name="connsiteY5" fmla="*/ 410398 h 410402"/>
              <a:gd name="connsiteX6" fmla="*/ 233 w 1094683"/>
              <a:gd name="connsiteY6" fmla="*/ 410398 h 410402"/>
              <a:gd name="connsiteX7" fmla="*/ 2 w 1094683"/>
              <a:gd name="connsiteY7" fmla="*/ 112167 h 410402"/>
              <a:gd name="connsiteX8" fmla="*/ 126811 w 1094683"/>
              <a:gd name="connsiteY8" fmla="*/ 24176 h 410402"/>
              <a:gd name="connsiteX0" fmla="*/ 126811 w 1094683"/>
              <a:gd name="connsiteY0" fmla="*/ 24176 h 410402"/>
              <a:gd name="connsiteX1" fmla="*/ 226919 w 1094683"/>
              <a:gd name="connsiteY1" fmla="*/ 467 h 410402"/>
              <a:gd name="connsiteX2" fmla="*/ 1093442 w 1094683"/>
              <a:gd name="connsiteY2" fmla="*/ 637 h 410402"/>
              <a:gd name="connsiteX3" fmla="*/ 1094683 w 1094683"/>
              <a:gd name="connsiteY3" fmla="*/ 295249 h 410402"/>
              <a:gd name="connsiteX4" fmla="*/ 950673 w 1094683"/>
              <a:gd name="connsiteY4" fmla="*/ 393920 h 410402"/>
              <a:gd name="connsiteX5" fmla="*/ 872645 w 1094683"/>
              <a:gd name="connsiteY5" fmla="*/ 410398 h 410402"/>
              <a:gd name="connsiteX6" fmla="*/ 233 w 1094683"/>
              <a:gd name="connsiteY6" fmla="*/ 410398 h 410402"/>
              <a:gd name="connsiteX7" fmla="*/ 2 w 1094683"/>
              <a:gd name="connsiteY7" fmla="*/ 112167 h 410402"/>
              <a:gd name="connsiteX8" fmla="*/ 126811 w 1094683"/>
              <a:gd name="connsiteY8" fmla="*/ 24176 h 410402"/>
              <a:gd name="connsiteX0" fmla="*/ 126811 w 1094683"/>
              <a:gd name="connsiteY0" fmla="*/ 24176 h 410402"/>
              <a:gd name="connsiteX1" fmla="*/ 226919 w 1094683"/>
              <a:gd name="connsiteY1" fmla="*/ 467 h 410402"/>
              <a:gd name="connsiteX2" fmla="*/ 1093442 w 1094683"/>
              <a:gd name="connsiteY2" fmla="*/ 637 h 410402"/>
              <a:gd name="connsiteX3" fmla="*/ 1094683 w 1094683"/>
              <a:gd name="connsiteY3" fmla="*/ 295249 h 410402"/>
              <a:gd name="connsiteX4" fmla="*/ 950673 w 1094683"/>
              <a:gd name="connsiteY4" fmla="*/ 393920 h 410402"/>
              <a:gd name="connsiteX5" fmla="*/ 872645 w 1094683"/>
              <a:gd name="connsiteY5" fmla="*/ 410398 h 410402"/>
              <a:gd name="connsiteX6" fmla="*/ 233 w 1094683"/>
              <a:gd name="connsiteY6" fmla="*/ 410398 h 410402"/>
              <a:gd name="connsiteX7" fmla="*/ 2 w 1094683"/>
              <a:gd name="connsiteY7" fmla="*/ 112167 h 410402"/>
              <a:gd name="connsiteX8" fmla="*/ 126811 w 1094683"/>
              <a:gd name="connsiteY8" fmla="*/ 24176 h 410402"/>
              <a:gd name="connsiteX0" fmla="*/ 126811 w 1094683"/>
              <a:gd name="connsiteY0" fmla="*/ 24176 h 410402"/>
              <a:gd name="connsiteX1" fmla="*/ 226919 w 1094683"/>
              <a:gd name="connsiteY1" fmla="*/ 467 h 410402"/>
              <a:gd name="connsiteX2" fmla="*/ 1093442 w 1094683"/>
              <a:gd name="connsiteY2" fmla="*/ 637 h 410402"/>
              <a:gd name="connsiteX3" fmla="*/ 1094683 w 1094683"/>
              <a:gd name="connsiteY3" fmla="*/ 295249 h 410402"/>
              <a:gd name="connsiteX4" fmla="*/ 950673 w 1094683"/>
              <a:gd name="connsiteY4" fmla="*/ 393920 h 410402"/>
              <a:gd name="connsiteX5" fmla="*/ 872645 w 1094683"/>
              <a:gd name="connsiteY5" fmla="*/ 410398 h 410402"/>
              <a:gd name="connsiteX6" fmla="*/ 233 w 1094683"/>
              <a:gd name="connsiteY6" fmla="*/ 410398 h 410402"/>
              <a:gd name="connsiteX7" fmla="*/ 2 w 1094683"/>
              <a:gd name="connsiteY7" fmla="*/ 112167 h 410402"/>
              <a:gd name="connsiteX8" fmla="*/ 126811 w 1094683"/>
              <a:gd name="connsiteY8" fmla="*/ 24176 h 410402"/>
              <a:gd name="connsiteX0" fmla="*/ 126811 w 1094683"/>
              <a:gd name="connsiteY0" fmla="*/ 24176 h 410402"/>
              <a:gd name="connsiteX1" fmla="*/ 226919 w 1094683"/>
              <a:gd name="connsiteY1" fmla="*/ 467 h 410402"/>
              <a:gd name="connsiteX2" fmla="*/ 1093442 w 1094683"/>
              <a:gd name="connsiteY2" fmla="*/ 637 h 410402"/>
              <a:gd name="connsiteX3" fmla="*/ 1094683 w 1094683"/>
              <a:gd name="connsiteY3" fmla="*/ 295249 h 410402"/>
              <a:gd name="connsiteX4" fmla="*/ 950673 w 1094683"/>
              <a:gd name="connsiteY4" fmla="*/ 393920 h 410402"/>
              <a:gd name="connsiteX5" fmla="*/ 872645 w 1094683"/>
              <a:gd name="connsiteY5" fmla="*/ 410398 h 410402"/>
              <a:gd name="connsiteX6" fmla="*/ 233 w 1094683"/>
              <a:gd name="connsiteY6" fmla="*/ 410398 h 410402"/>
              <a:gd name="connsiteX7" fmla="*/ 2 w 1094683"/>
              <a:gd name="connsiteY7" fmla="*/ 112167 h 410402"/>
              <a:gd name="connsiteX8" fmla="*/ 126811 w 1094683"/>
              <a:gd name="connsiteY8" fmla="*/ 24176 h 410402"/>
              <a:gd name="connsiteX0" fmla="*/ 126578 w 1094450"/>
              <a:gd name="connsiteY0" fmla="*/ 24176 h 410402"/>
              <a:gd name="connsiteX1" fmla="*/ 226686 w 1094450"/>
              <a:gd name="connsiteY1" fmla="*/ 467 h 410402"/>
              <a:gd name="connsiteX2" fmla="*/ 1093209 w 1094450"/>
              <a:gd name="connsiteY2" fmla="*/ 637 h 410402"/>
              <a:gd name="connsiteX3" fmla="*/ 1094450 w 1094450"/>
              <a:gd name="connsiteY3" fmla="*/ 295249 h 410402"/>
              <a:gd name="connsiteX4" fmla="*/ 950440 w 1094450"/>
              <a:gd name="connsiteY4" fmla="*/ 393920 h 410402"/>
              <a:gd name="connsiteX5" fmla="*/ 872412 w 1094450"/>
              <a:gd name="connsiteY5" fmla="*/ 410398 h 410402"/>
              <a:gd name="connsiteX6" fmla="*/ 0 w 1094450"/>
              <a:gd name="connsiteY6" fmla="*/ 410398 h 410402"/>
              <a:gd name="connsiteX7" fmla="*/ 17375 w 1094450"/>
              <a:gd name="connsiteY7" fmla="*/ 102651 h 410402"/>
              <a:gd name="connsiteX8" fmla="*/ 126578 w 1094450"/>
              <a:gd name="connsiteY8" fmla="*/ 24176 h 410402"/>
              <a:gd name="connsiteX0" fmla="*/ 126578 w 1094450"/>
              <a:gd name="connsiteY0" fmla="*/ 24176 h 410402"/>
              <a:gd name="connsiteX1" fmla="*/ 226686 w 1094450"/>
              <a:gd name="connsiteY1" fmla="*/ 467 h 410402"/>
              <a:gd name="connsiteX2" fmla="*/ 1093209 w 1094450"/>
              <a:gd name="connsiteY2" fmla="*/ 637 h 410402"/>
              <a:gd name="connsiteX3" fmla="*/ 1094450 w 1094450"/>
              <a:gd name="connsiteY3" fmla="*/ 295249 h 410402"/>
              <a:gd name="connsiteX4" fmla="*/ 950440 w 1094450"/>
              <a:gd name="connsiteY4" fmla="*/ 393920 h 410402"/>
              <a:gd name="connsiteX5" fmla="*/ 872412 w 1094450"/>
              <a:gd name="connsiteY5" fmla="*/ 410398 h 410402"/>
              <a:gd name="connsiteX6" fmla="*/ 0 w 1094450"/>
              <a:gd name="connsiteY6" fmla="*/ 410398 h 410402"/>
              <a:gd name="connsiteX7" fmla="*/ 17993 w 1094450"/>
              <a:gd name="connsiteY7" fmla="*/ 101462 h 410402"/>
              <a:gd name="connsiteX8" fmla="*/ 126578 w 1094450"/>
              <a:gd name="connsiteY8" fmla="*/ 24176 h 410402"/>
              <a:gd name="connsiteX0" fmla="*/ 126578 w 1094450"/>
              <a:gd name="connsiteY0" fmla="*/ 24176 h 410402"/>
              <a:gd name="connsiteX1" fmla="*/ 226686 w 1094450"/>
              <a:gd name="connsiteY1" fmla="*/ 467 h 410402"/>
              <a:gd name="connsiteX2" fmla="*/ 1093209 w 1094450"/>
              <a:gd name="connsiteY2" fmla="*/ 637 h 410402"/>
              <a:gd name="connsiteX3" fmla="*/ 1094450 w 1094450"/>
              <a:gd name="connsiteY3" fmla="*/ 295249 h 410402"/>
              <a:gd name="connsiteX4" fmla="*/ 950440 w 1094450"/>
              <a:gd name="connsiteY4" fmla="*/ 393920 h 410402"/>
              <a:gd name="connsiteX5" fmla="*/ 872412 w 1094450"/>
              <a:gd name="connsiteY5" fmla="*/ 410398 h 410402"/>
              <a:gd name="connsiteX6" fmla="*/ 0 w 1094450"/>
              <a:gd name="connsiteY6" fmla="*/ 410398 h 410402"/>
              <a:gd name="connsiteX7" fmla="*/ 21700 w 1094450"/>
              <a:gd name="connsiteY7" fmla="*/ 103127 h 410402"/>
              <a:gd name="connsiteX8" fmla="*/ 126578 w 1094450"/>
              <a:gd name="connsiteY8" fmla="*/ 24176 h 410402"/>
              <a:gd name="connsiteX0" fmla="*/ 126578 w 1094450"/>
              <a:gd name="connsiteY0" fmla="*/ 24176 h 410402"/>
              <a:gd name="connsiteX1" fmla="*/ 226686 w 1094450"/>
              <a:gd name="connsiteY1" fmla="*/ 467 h 410402"/>
              <a:gd name="connsiteX2" fmla="*/ 1093209 w 1094450"/>
              <a:gd name="connsiteY2" fmla="*/ 637 h 410402"/>
              <a:gd name="connsiteX3" fmla="*/ 1094450 w 1094450"/>
              <a:gd name="connsiteY3" fmla="*/ 295249 h 410402"/>
              <a:gd name="connsiteX4" fmla="*/ 950440 w 1094450"/>
              <a:gd name="connsiteY4" fmla="*/ 393920 h 410402"/>
              <a:gd name="connsiteX5" fmla="*/ 872412 w 1094450"/>
              <a:gd name="connsiteY5" fmla="*/ 410398 h 410402"/>
              <a:gd name="connsiteX6" fmla="*/ 0 w 1094450"/>
              <a:gd name="connsiteY6" fmla="*/ 410398 h 410402"/>
              <a:gd name="connsiteX7" fmla="*/ 17685 w 1094450"/>
              <a:gd name="connsiteY7" fmla="*/ 101700 h 410402"/>
              <a:gd name="connsiteX8" fmla="*/ 126578 w 1094450"/>
              <a:gd name="connsiteY8" fmla="*/ 24176 h 410402"/>
              <a:gd name="connsiteX0" fmla="*/ 126578 w 1094450"/>
              <a:gd name="connsiteY0" fmla="*/ 24176 h 410402"/>
              <a:gd name="connsiteX1" fmla="*/ 226686 w 1094450"/>
              <a:gd name="connsiteY1" fmla="*/ 467 h 410402"/>
              <a:gd name="connsiteX2" fmla="*/ 1093209 w 1094450"/>
              <a:gd name="connsiteY2" fmla="*/ 637 h 410402"/>
              <a:gd name="connsiteX3" fmla="*/ 1094450 w 1094450"/>
              <a:gd name="connsiteY3" fmla="*/ 295249 h 410402"/>
              <a:gd name="connsiteX4" fmla="*/ 950440 w 1094450"/>
              <a:gd name="connsiteY4" fmla="*/ 393920 h 410402"/>
              <a:gd name="connsiteX5" fmla="*/ 872412 w 1094450"/>
              <a:gd name="connsiteY5" fmla="*/ 410398 h 410402"/>
              <a:gd name="connsiteX6" fmla="*/ 0 w 1094450"/>
              <a:gd name="connsiteY6" fmla="*/ 410398 h 410402"/>
              <a:gd name="connsiteX7" fmla="*/ 17685 w 1094450"/>
              <a:gd name="connsiteY7" fmla="*/ 101700 h 410402"/>
              <a:gd name="connsiteX8" fmla="*/ 126578 w 1094450"/>
              <a:gd name="connsiteY8" fmla="*/ 24176 h 410402"/>
              <a:gd name="connsiteX0" fmla="*/ 126578 w 1094450"/>
              <a:gd name="connsiteY0" fmla="*/ 24176 h 410402"/>
              <a:gd name="connsiteX1" fmla="*/ 226686 w 1094450"/>
              <a:gd name="connsiteY1" fmla="*/ 467 h 410402"/>
              <a:gd name="connsiteX2" fmla="*/ 1093209 w 1094450"/>
              <a:gd name="connsiteY2" fmla="*/ 637 h 410402"/>
              <a:gd name="connsiteX3" fmla="*/ 1094450 w 1094450"/>
              <a:gd name="connsiteY3" fmla="*/ 295249 h 410402"/>
              <a:gd name="connsiteX4" fmla="*/ 950440 w 1094450"/>
              <a:gd name="connsiteY4" fmla="*/ 393920 h 410402"/>
              <a:gd name="connsiteX5" fmla="*/ 872412 w 1094450"/>
              <a:gd name="connsiteY5" fmla="*/ 410398 h 410402"/>
              <a:gd name="connsiteX6" fmla="*/ 0 w 1094450"/>
              <a:gd name="connsiteY6" fmla="*/ 410398 h 410402"/>
              <a:gd name="connsiteX7" fmla="*/ 18920 w 1094450"/>
              <a:gd name="connsiteY7" fmla="*/ 103127 h 410402"/>
              <a:gd name="connsiteX8" fmla="*/ 126578 w 1094450"/>
              <a:gd name="connsiteY8" fmla="*/ 24176 h 410402"/>
              <a:gd name="connsiteX0" fmla="*/ 126578 w 1094450"/>
              <a:gd name="connsiteY0" fmla="*/ 24176 h 410402"/>
              <a:gd name="connsiteX1" fmla="*/ 226686 w 1094450"/>
              <a:gd name="connsiteY1" fmla="*/ 467 h 410402"/>
              <a:gd name="connsiteX2" fmla="*/ 1093209 w 1094450"/>
              <a:gd name="connsiteY2" fmla="*/ 637 h 410402"/>
              <a:gd name="connsiteX3" fmla="*/ 1094450 w 1094450"/>
              <a:gd name="connsiteY3" fmla="*/ 295249 h 410402"/>
              <a:gd name="connsiteX4" fmla="*/ 950440 w 1094450"/>
              <a:gd name="connsiteY4" fmla="*/ 393920 h 410402"/>
              <a:gd name="connsiteX5" fmla="*/ 872412 w 1094450"/>
              <a:gd name="connsiteY5" fmla="*/ 410398 h 410402"/>
              <a:gd name="connsiteX6" fmla="*/ 0 w 1094450"/>
              <a:gd name="connsiteY6" fmla="*/ 410398 h 410402"/>
              <a:gd name="connsiteX7" fmla="*/ 17067 w 1094450"/>
              <a:gd name="connsiteY7" fmla="*/ 102413 h 410402"/>
              <a:gd name="connsiteX8" fmla="*/ 126578 w 1094450"/>
              <a:gd name="connsiteY8" fmla="*/ 24176 h 410402"/>
              <a:gd name="connsiteX0" fmla="*/ 109590 w 1077462"/>
              <a:gd name="connsiteY0" fmla="*/ 24176 h 410398"/>
              <a:gd name="connsiteX1" fmla="*/ 209698 w 1077462"/>
              <a:gd name="connsiteY1" fmla="*/ 467 h 410398"/>
              <a:gd name="connsiteX2" fmla="*/ 1076221 w 1077462"/>
              <a:gd name="connsiteY2" fmla="*/ 637 h 410398"/>
              <a:gd name="connsiteX3" fmla="*/ 1077462 w 1077462"/>
              <a:gd name="connsiteY3" fmla="*/ 295249 h 410398"/>
              <a:gd name="connsiteX4" fmla="*/ 933452 w 1077462"/>
              <a:gd name="connsiteY4" fmla="*/ 393920 h 410398"/>
              <a:gd name="connsiteX5" fmla="*/ 855424 w 1077462"/>
              <a:gd name="connsiteY5" fmla="*/ 410398 h 410398"/>
              <a:gd name="connsiteX6" fmla="*/ 0 w 1077462"/>
              <a:gd name="connsiteY6" fmla="*/ 399217 h 410398"/>
              <a:gd name="connsiteX7" fmla="*/ 79 w 1077462"/>
              <a:gd name="connsiteY7" fmla="*/ 102413 h 410398"/>
              <a:gd name="connsiteX8" fmla="*/ 109590 w 1077462"/>
              <a:gd name="connsiteY8" fmla="*/ 24176 h 410398"/>
              <a:gd name="connsiteX0" fmla="*/ 109590 w 1077462"/>
              <a:gd name="connsiteY0" fmla="*/ 24176 h 410398"/>
              <a:gd name="connsiteX1" fmla="*/ 209698 w 1077462"/>
              <a:gd name="connsiteY1" fmla="*/ 467 h 410398"/>
              <a:gd name="connsiteX2" fmla="*/ 1076221 w 1077462"/>
              <a:gd name="connsiteY2" fmla="*/ 637 h 410398"/>
              <a:gd name="connsiteX3" fmla="*/ 1077462 w 1077462"/>
              <a:gd name="connsiteY3" fmla="*/ 295249 h 410398"/>
              <a:gd name="connsiteX4" fmla="*/ 933452 w 1077462"/>
              <a:gd name="connsiteY4" fmla="*/ 393920 h 410398"/>
              <a:gd name="connsiteX5" fmla="*/ 855424 w 1077462"/>
              <a:gd name="connsiteY5" fmla="*/ 410398 h 410398"/>
              <a:gd name="connsiteX6" fmla="*/ 0 w 1077462"/>
              <a:gd name="connsiteY6" fmla="*/ 399217 h 410398"/>
              <a:gd name="connsiteX7" fmla="*/ 79 w 1077462"/>
              <a:gd name="connsiteY7" fmla="*/ 102413 h 410398"/>
              <a:gd name="connsiteX8" fmla="*/ 109590 w 1077462"/>
              <a:gd name="connsiteY8" fmla="*/ 24176 h 410398"/>
              <a:gd name="connsiteX0" fmla="*/ 181148 w 1149020"/>
              <a:gd name="connsiteY0" fmla="*/ 24176 h 410398"/>
              <a:gd name="connsiteX1" fmla="*/ 281256 w 1149020"/>
              <a:gd name="connsiteY1" fmla="*/ 467 h 410398"/>
              <a:gd name="connsiteX2" fmla="*/ 1147779 w 1149020"/>
              <a:gd name="connsiteY2" fmla="*/ 637 h 410398"/>
              <a:gd name="connsiteX3" fmla="*/ 1149020 w 1149020"/>
              <a:gd name="connsiteY3" fmla="*/ 295249 h 410398"/>
              <a:gd name="connsiteX4" fmla="*/ 1005010 w 1149020"/>
              <a:gd name="connsiteY4" fmla="*/ 393920 h 410398"/>
              <a:gd name="connsiteX5" fmla="*/ 926982 w 1149020"/>
              <a:gd name="connsiteY5" fmla="*/ 410398 h 410398"/>
              <a:gd name="connsiteX6" fmla="*/ 71558 w 1149020"/>
              <a:gd name="connsiteY6" fmla="*/ 399217 h 410398"/>
              <a:gd name="connsiteX7" fmla="*/ 71637 w 1149020"/>
              <a:gd name="connsiteY7" fmla="*/ 102413 h 410398"/>
              <a:gd name="connsiteX8" fmla="*/ 181148 w 1149020"/>
              <a:gd name="connsiteY8" fmla="*/ 24176 h 410398"/>
              <a:gd name="connsiteX0" fmla="*/ 117641 w 1085513"/>
              <a:gd name="connsiteY0" fmla="*/ 24176 h 410398"/>
              <a:gd name="connsiteX1" fmla="*/ 217749 w 1085513"/>
              <a:gd name="connsiteY1" fmla="*/ 467 h 410398"/>
              <a:gd name="connsiteX2" fmla="*/ 1084272 w 1085513"/>
              <a:gd name="connsiteY2" fmla="*/ 637 h 410398"/>
              <a:gd name="connsiteX3" fmla="*/ 1085513 w 1085513"/>
              <a:gd name="connsiteY3" fmla="*/ 295249 h 410398"/>
              <a:gd name="connsiteX4" fmla="*/ 941503 w 1085513"/>
              <a:gd name="connsiteY4" fmla="*/ 393920 h 410398"/>
              <a:gd name="connsiteX5" fmla="*/ 863475 w 1085513"/>
              <a:gd name="connsiteY5" fmla="*/ 410398 h 410398"/>
              <a:gd name="connsiteX6" fmla="*/ 8051 w 1085513"/>
              <a:gd name="connsiteY6" fmla="*/ 399217 h 410398"/>
              <a:gd name="connsiteX7" fmla="*/ 8130 w 1085513"/>
              <a:gd name="connsiteY7" fmla="*/ 102413 h 410398"/>
              <a:gd name="connsiteX8" fmla="*/ 117641 w 1085513"/>
              <a:gd name="connsiteY8" fmla="*/ 24176 h 410398"/>
              <a:gd name="connsiteX0" fmla="*/ 109590 w 1077462"/>
              <a:gd name="connsiteY0" fmla="*/ 24176 h 410398"/>
              <a:gd name="connsiteX1" fmla="*/ 209698 w 1077462"/>
              <a:gd name="connsiteY1" fmla="*/ 467 h 410398"/>
              <a:gd name="connsiteX2" fmla="*/ 1076221 w 1077462"/>
              <a:gd name="connsiteY2" fmla="*/ 637 h 410398"/>
              <a:gd name="connsiteX3" fmla="*/ 1077462 w 1077462"/>
              <a:gd name="connsiteY3" fmla="*/ 295249 h 410398"/>
              <a:gd name="connsiteX4" fmla="*/ 933452 w 1077462"/>
              <a:gd name="connsiteY4" fmla="*/ 393920 h 410398"/>
              <a:gd name="connsiteX5" fmla="*/ 855424 w 1077462"/>
              <a:gd name="connsiteY5" fmla="*/ 410398 h 410398"/>
              <a:gd name="connsiteX6" fmla="*/ 0 w 1077462"/>
              <a:gd name="connsiteY6" fmla="*/ 399217 h 410398"/>
              <a:gd name="connsiteX7" fmla="*/ 79 w 1077462"/>
              <a:gd name="connsiteY7" fmla="*/ 102413 h 410398"/>
              <a:gd name="connsiteX8" fmla="*/ 109590 w 1077462"/>
              <a:gd name="connsiteY8" fmla="*/ 24176 h 410398"/>
              <a:gd name="connsiteX0" fmla="*/ 109590 w 1077462"/>
              <a:gd name="connsiteY0" fmla="*/ 24176 h 399455"/>
              <a:gd name="connsiteX1" fmla="*/ 209698 w 1077462"/>
              <a:gd name="connsiteY1" fmla="*/ 467 h 399455"/>
              <a:gd name="connsiteX2" fmla="*/ 1076221 w 1077462"/>
              <a:gd name="connsiteY2" fmla="*/ 637 h 399455"/>
              <a:gd name="connsiteX3" fmla="*/ 1077462 w 1077462"/>
              <a:gd name="connsiteY3" fmla="*/ 295249 h 399455"/>
              <a:gd name="connsiteX4" fmla="*/ 933452 w 1077462"/>
              <a:gd name="connsiteY4" fmla="*/ 393920 h 399455"/>
              <a:gd name="connsiteX5" fmla="*/ 874266 w 1077462"/>
              <a:gd name="connsiteY5" fmla="*/ 399455 h 399455"/>
              <a:gd name="connsiteX6" fmla="*/ 0 w 1077462"/>
              <a:gd name="connsiteY6" fmla="*/ 399217 h 399455"/>
              <a:gd name="connsiteX7" fmla="*/ 79 w 1077462"/>
              <a:gd name="connsiteY7" fmla="*/ 102413 h 399455"/>
              <a:gd name="connsiteX8" fmla="*/ 109590 w 1077462"/>
              <a:gd name="connsiteY8" fmla="*/ 24176 h 399455"/>
              <a:gd name="connsiteX0" fmla="*/ 109590 w 1077462"/>
              <a:gd name="connsiteY0" fmla="*/ 24176 h 399455"/>
              <a:gd name="connsiteX1" fmla="*/ 209698 w 1077462"/>
              <a:gd name="connsiteY1" fmla="*/ 467 h 399455"/>
              <a:gd name="connsiteX2" fmla="*/ 1076221 w 1077462"/>
              <a:gd name="connsiteY2" fmla="*/ 637 h 399455"/>
              <a:gd name="connsiteX3" fmla="*/ 1077462 w 1077462"/>
              <a:gd name="connsiteY3" fmla="*/ 295249 h 399455"/>
              <a:gd name="connsiteX4" fmla="*/ 933452 w 1077462"/>
              <a:gd name="connsiteY4" fmla="*/ 393920 h 399455"/>
              <a:gd name="connsiteX5" fmla="*/ 874266 w 1077462"/>
              <a:gd name="connsiteY5" fmla="*/ 399455 h 399455"/>
              <a:gd name="connsiteX6" fmla="*/ 0 w 1077462"/>
              <a:gd name="connsiteY6" fmla="*/ 399217 h 399455"/>
              <a:gd name="connsiteX7" fmla="*/ 79 w 1077462"/>
              <a:gd name="connsiteY7" fmla="*/ 102413 h 399455"/>
              <a:gd name="connsiteX8" fmla="*/ 109590 w 1077462"/>
              <a:gd name="connsiteY8" fmla="*/ 24176 h 399455"/>
              <a:gd name="connsiteX0" fmla="*/ 109590 w 1077462"/>
              <a:gd name="connsiteY0" fmla="*/ 24176 h 399455"/>
              <a:gd name="connsiteX1" fmla="*/ 209698 w 1077462"/>
              <a:gd name="connsiteY1" fmla="*/ 467 h 399455"/>
              <a:gd name="connsiteX2" fmla="*/ 1076221 w 1077462"/>
              <a:gd name="connsiteY2" fmla="*/ 637 h 399455"/>
              <a:gd name="connsiteX3" fmla="*/ 1077462 w 1077462"/>
              <a:gd name="connsiteY3" fmla="*/ 295249 h 399455"/>
              <a:gd name="connsiteX4" fmla="*/ 933452 w 1077462"/>
              <a:gd name="connsiteY4" fmla="*/ 393920 h 399455"/>
              <a:gd name="connsiteX5" fmla="*/ 874266 w 1077462"/>
              <a:gd name="connsiteY5" fmla="*/ 399455 h 399455"/>
              <a:gd name="connsiteX6" fmla="*/ 0 w 1077462"/>
              <a:gd name="connsiteY6" fmla="*/ 399217 h 399455"/>
              <a:gd name="connsiteX7" fmla="*/ 79 w 1077462"/>
              <a:gd name="connsiteY7" fmla="*/ 102413 h 399455"/>
              <a:gd name="connsiteX8" fmla="*/ 109590 w 1077462"/>
              <a:gd name="connsiteY8" fmla="*/ 24176 h 399455"/>
              <a:gd name="connsiteX0" fmla="*/ 109590 w 1077462"/>
              <a:gd name="connsiteY0" fmla="*/ 24176 h 399455"/>
              <a:gd name="connsiteX1" fmla="*/ 209698 w 1077462"/>
              <a:gd name="connsiteY1" fmla="*/ 467 h 399455"/>
              <a:gd name="connsiteX2" fmla="*/ 1076221 w 1077462"/>
              <a:gd name="connsiteY2" fmla="*/ 637 h 399455"/>
              <a:gd name="connsiteX3" fmla="*/ 1077462 w 1077462"/>
              <a:gd name="connsiteY3" fmla="*/ 295249 h 399455"/>
              <a:gd name="connsiteX4" fmla="*/ 960942 w 1077462"/>
              <a:gd name="connsiteY4" fmla="*/ 376554 h 399455"/>
              <a:gd name="connsiteX5" fmla="*/ 874266 w 1077462"/>
              <a:gd name="connsiteY5" fmla="*/ 399455 h 399455"/>
              <a:gd name="connsiteX6" fmla="*/ 0 w 1077462"/>
              <a:gd name="connsiteY6" fmla="*/ 399217 h 399455"/>
              <a:gd name="connsiteX7" fmla="*/ 79 w 1077462"/>
              <a:gd name="connsiteY7" fmla="*/ 102413 h 399455"/>
              <a:gd name="connsiteX8" fmla="*/ 109590 w 1077462"/>
              <a:gd name="connsiteY8" fmla="*/ 24176 h 399455"/>
              <a:gd name="connsiteX0" fmla="*/ 109590 w 1077462"/>
              <a:gd name="connsiteY0" fmla="*/ 24176 h 399455"/>
              <a:gd name="connsiteX1" fmla="*/ 209698 w 1077462"/>
              <a:gd name="connsiteY1" fmla="*/ 467 h 399455"/>
              <a:gd name="connsiteX2" fmla="*/ 1076221 w 1077462"/>
              <a:gd name="connsiteY2" fmla="*/ 637 h 399455"/>
              <a:gd name="connsiteX3" fmla="*/ 1077462 w 1077462"/>
              <a:gd name="connsiteY3" fmla="*/ 295249 h 399455"/>
              <a:gd name="connsiteX4" fmla="*/ 964649 w 1077462"/>
              <a:gd name="connsiteY4" fmla="*/ 376316 h 399455"/>
              <a:gd name="connsiteX5" fmla="*/ 874266 w 1077462"/>
              <a:gd name="connsiteY5" fmla="*/ 399455 h 399455"/>
              <a:gd name="connsiteX6" fmla="*/ 0 w 1077462"/>
              <a:gd name="connsiteY6" fmla="*/ 399217 h 399455"/>
              <a:gd name="connsiteX7" fmla="*/ 79 w 1077462"/>
              <a:gd name="connsiteY7" fmla="*/ 102413 h 399455"/>
              <a:gd name="connsiteX8" fmla="*/ 109590 w 1077462"/>
              <a:gd name="connsiteY8" fmla="*/ 24176 h 399455"/>
              <a:gd name="connsiteX0" fmla="*/ 109590 w 1077462"/>
              <a:gd name="connsiteY0" fmla="*/ 24176 h 399455"/>
              <a:gd name="connsiteX1" fmla="*/ 209698 w 1077462"/>
              <a:gd name="connsiteY1" fmla="*/ 467 h 399455"/>
              <a:gd name="connsiteX2" fmla="*/ 1076221 w 1077462"/>
              <a:gd name="connsiteY2" fmla="*/ 637 h 399455"/>
              <a:gd name="connsiteX3" fmla="*/ 1077462 w 1077462"/>
              <a:gd name="connsiteY3" fmla="*/ 295249 h 399455"/>
              <a:gd name="connsiteX4" fmla="*/ 964649 w 1077462"/>
              <a:gd name="connsiteY4" fmla="*/ 376316 h 399455"/>
              <a:gd name="connsiteX5" fmla="*/ 874266 w 1077462"/>
              <a:gd name="connsiteY5" fmla="*/ 399455 h 399455"/>
              <a:gd name="connsiteX6" fmla="*/ 0 w 1077462"/>
              <a:gd name="connsiteY6" fmla="*/ 399217 h 399455"/>
              <a:gd name="connsiteX7" fmla="*/ 79 w 1077462"/>
              <a:gd name="connsiteY7" fmla="*/ 102413 h 399455"/>
              <a:gd name="connsiteX8" fmla="*/ 109590 w 1077462"/>
              <a:gd name="connsiteY8" fmla="*/ 24176 h 399455"/>
              <a:gd name="connsiteX0" fmla="*/ 109590 w 1077462"/>
              <a:gd name="connsiteY0" fmla="*/ 24176 h 399455"/>
              <a:gd name="connsiteX1" fmla="*/ 209698 w 1077462"/>
              <a:gd name="connsiteY1" fmla="*/ 467 h 399455"/>
              <a:gd name="connsiteX2" fmla="*/ 1076221 w 1077462"/>
              <a:gd name="connsiteY2" fmla="*/ 637 h 399455"/>
              <a:gd name="connsiteX3" fmla="*/ 1077462 w 1077462"/>
              <a:gd name="connsiteY3" fmla="*/ 295249 h 399455"/>
              <a:gd name="connsiteX4" fmla="*/ 961251 w 1077462"/>
              <a:gd name="connsiteY4" fmla="*/ 376792 h 399455"/>
              <a:gd name="connsiteX5" fmla="*/ 874266 w 1077462"/>
              <a:gd name="connsiteY5" fmla="*/ 399455 h 399455"/>
              <a:gd name="connsiteX6" fmla="*/ 0 w 1077462"/>
              <a:gd name="connsiteY6" fmla="*/ 399217 h 399455"/>
              <a:gd name="connsiteX7" fmla="*/ 79 w 1077462"/>
              <a:gd name="connsiteY7" fmla="*/ 102413 h 399455"/>
              <a:gd name="connsiteX8" fmla="*/ 109590 w 1077462"/>
              <a:gd name="connsiteY8" fmla="*/ 24176 h 399455"/>
              <a:gd name="connsiteX0" fmla="*/ 109590 w 1077462"/>
              <a:gd name="connsiteY0" fmla="*/ 24176 h 399455"/>
              <a:gd name="connsiteX1" fmla="*/ 209698 w 1077462"/>
              <a:gd name="connsiteY1" fmla="*/ 467 h 399455"/>
              <a:gd name="connsiteX2" fmla="*/ 1076221 w 1077462"/>
              <a:gd name="connsiteY2" fmla="*/ 637 h 399455"/>
              <a:gd name="connsiteX3" fmla="*/ 1077462 w 1077462"/>
              <a:gd name="connsiteY3" fmla="*/ 295249 h 399455"/>
              <a:gd name="connsiteX4" fmla="*/ 961251 w 1077462"/>
              <a:gd name="connsiteY4" fmla="*/ 376792 h 399455"/>
              <a:gd name="connsiteX5" fmla="*/ 874266 w 1077462"/>
              <a:gd name="connsiteY5" fmla="*/ 399455 h 399455"/>
              <a:gd name="connsiteX6" fmla="*/ 0 w 1077462"/>
              <a:gd name="connsiteY6" fmla="*/ 399217 h 399455"/>
              <a:gd name="connsiteX7" fmla="*/ 79 w 1077462"/>
              <a:gd name="connsiteY7" fmla="*/ 102413 h 399455"/>
              <a:gd name="connsiteX8" fmla="*/ 109590 w 1077462"/>
              <a:gd name="connsiteY8" fmla="*/ 24176 h 399455"/>
              <a:gd name="connsiteX0" fmla="*/ 109590 w 1098466"/>
              <a:gd name="connsiteY0" fmla="*/ 24176 h 399455"/>
              <a:gd name="connsiteX1" fmla="*/ 209698 w 1098466"/>
              <a:gd name="connsiteY1" fmla="*/ 467 h 399455"/>
              <a:gd name="connsiteX2" fmla="*/ 1076221 w 1098466"/>
              <a:gd name="connsiteY2" fmla="*/ 637 h 399455"/>
              <a:gd name="connsiteX3" fmla="*/ 1098466 w 1098466"/>
              <a:gd name="connsiteY3" fmla="*/ 286923 h 399455"/>
              <a:gd name="connsiteX4" fmla="*/ 961251 w 1098466"/>
              <a:gd name="connsiteY4" fmla="*/ 376792 h 399455"/>
              <a:gd name="connsiteX5" fmla="*/ 874266 w 1098466"/>
              <a:gd name="connsiteY5" fmla="*/ 399455 h 399455"/>
              <a:gd name="connsiteX6" fmla="*/ 0 w 1098466"/>
              <a:gd name="connsiteY6" fmla="*/ 399217 h 399455"/>
              <a:gd name="connsiteX7" fmla="*/ 79 w 1098466"/>
              <a:gd name="connsiteY7" fmla="*/ 102413 h 399455"/>
              <a:gd name="connsiteX8" fmla="*/ 109590 w 1098466"/>
              <a:gd name="connsiteY8" fmla="*/ 24176 h 399455"/>
              <a:gd name="connsiteX0" fmla="*/ 109590 w 1098466"/>
              <a:gd name="connsiteY0" fmla="*/ 24176 h 399455"/>
              <a:gd name="connsiteX1" fmla="*/ 209698 w 1098466"/>
              <a:gd name="connsiteY1" fmla="*/ 467 h 399455"/>
              <a:gd name="connsiteX2" fmla="*/ 1076221 w 1098466"/>
              <a:gd name="connsiteY2" fmla="*/ 637 h 399455"/>
              <a:gd name="connsiteX3" fmla="*/ 1098466 w 1098466"/>
              <a:gd name="connsiteY3" fmla="*/ 286923 h 399455"/>
              <a:gd name="connsiteX4" fmla="*/ 961251 w 1098466"/>
              <a:gd name="connsiteY4" fmla="*/ 376792 h 399455"/>
              <a:gd name="connsiteX5" fmla="*/ 874266 w 1098466"/>
              <a:gd name="connsiteY5" fmla="*/ 399455 h 399455"/>
              <a:gd name="connsiteX6" fmla="*/ 0 w 1098466"/>
              <a:gd name="connsiteY6" fmla="*/ 399217 h 399455"/>
              <a:gd name="connsiteX7" fmla="*/ 79 w 1098466"/>
              <a:gd name="connsiteY7" fmla="*/ 102413 h 399455"/>
              <a:gd name="connsiteX8" fmla="*/ 109590 w 1098466"/>
              <a:gd name="connsiteY8" fmla="*/ 24176 h 399455"/>
              <a:gd name="connsiteX0" fmla="*/ 109590 w 1098470"/>
              <a:gd name="connsiteY0" fmla="*/ 33768 h 409047"/>
              <a:gd name="connsiteX1" fmla="*/ 209698 w 1098470"/>
              <a:gd name="connsiteY1" fmla="*/ 10059 h 409047"/>
              <a:gd name="connsiteX2" fmla="*/ 1098460 w 1098470"/>
              <a:gd name="connsiteY2" fmla="*/ 0 h 409047"/>
              <a:gd name="connsiteX3" fmla="*/ 1098466 w 1098470"/>
              <a:gd name="connsiteY3" fmla="*/ 296515 h 409047"/>
              <a:gd name="connsiteX4" fmla="*/ 961251 w 1098470"/>
              <a:gd name="connsiteY4" fmla="*/ 386384 h 409047"/>
              <a:gd name="connsiteX5" fmla="*/ 874266 w 1098470"/>
              <a:gd name="connsiteY5" fmla="*/ 409047 h 409047"/>
              <a:gd name="connsiteX6" fmla="*/ 0 w 1098470"/>
              <a:gd name="connsiteY6" fmla="*/ 408809 h 409047"/>
              <a:gd name="connsiteX7" fmla="*/ 79 w 1098470"/>
              <a:gd name="connsiteY7" fmla="*/ 112005 h 409047"/>
              <a:gd name="connsiteX8" fmla="*/ 109590 w 1098470"/>
              <a:gd name="connsiteY8" fmla="*/ 33768 h 409047"/>
              <a:gd name="connsiteX0" fmla="*/ 109590 w 1098466"/>
              <a:gd name="connsiteY0" fmla="*/ 33768 h 409047"/>
              <a:gd name="connsiteX1" fmla="*/ 209698 w 1098466"/>
              <a:gd name="connsiteY1" fmla="*/ 10059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79 w 1098466"/>
              <a:gd name="connsiteY7" fmla="*/ 112005 h 409047"/>
              <a:gd name="connsiteX8" fmla="*/ 109590 w 1098466"/>
              <a:gd name="connsiteY8" fmla="*/ 33768 h 409047"/>
              <a:gd name="connsiteX0" fmla="*/ 109590 w 1098466"/>
              <a:gd name="connsiteY0" fmla="*/ 33768 h 409047"/>
              <a:gd name="connsiteX1" fmla="*/ 209698 w 1098466"/>
              <a:gd name="connsiteY1" fmla="*/ 10059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79 w 1098466"/>
              <a:gd name="connsiteY7" fmla="*/ 112005 h 409047"/>
              <a:gd name="connsiteX8" fmla="*/ 109590 w 1098466"/>
              <a:gd name="connsiteY8" fmla="*/ 33768 h 409047"/>
              <a:gd name="connsiteX0" fmla="*/ 109590 w 1098466"/>
              <a:gd name="connsiteY0" fmla="*/ 33768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79 w 1098466"/>
              <a:gd name="connsiteY7" fmla="*/ 112005 h 409047"/>
              <a:gd name="connsiteX8" fmla="*/ 109590 w 1098466"/>
              <a:gd name="connsiteY8" fmla="*/ 33768 h 409047"/>
              <a:gd name="connsiteX0" fmla="*/ 109590 w 1098466"/>
              <a:gd name="connsiteY0" fmla="*/ 33768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79 w 1098466"/>
              <a:gd name="connsiteY7" fmla="*/ 112005 h 409047"/>
              <a:gd name="connsiteX8" fmla="*/ 109590 w 1098466"/>
              <a:gd name="connsiteY8" fmla="*/ 33768 h 409047"/>
              <a:gd name="connsiteX0" fmla="*/ 132138 w 1098466"/>
              <a:gd name="connsiteY0" fmla="*/ 24354 h 409149"/>
              <a:gd name="connsiteX1" fmla="*/ 230702 w 1098466"/>
              <a:gd name="connsiteY1" fmla="*/ 407 h 409149"/>
              <a:gd name="connsiteX2" fmla="*/ 1098460 w 1098466"/>
              <a:gd name="connsiteY2" fmla="*/ 102 h 409149"/>
              <a:gd name="connsiteX3" fmla="*/ 1098466 w 1098466"/>
              <a:gd name="connsiteY3" fmla="*/ 296617 h 409149"/>
              <a:gd name="connsiteX4" fmla="*/ 961251 w 1098466"/>
              <a:gd name="connsiteY4" fmla="*/ 386486 h 409149"/>
              <a:gd name="connsiteX5" fmla="*/ 874266 w 1098466"/>
              <a:gd name="connsiteY5" fmla="*/ 409149 h 409149"/>
              <a:gd name="connsiteX6" fmla="*/ 0 w 1098466"/>
              <a:gd name="connsiteY6" fmla="*/ 408911 h 409149"/>
              <a:gd name="connsiteX7" fmla="*/ 79 w 1098466"/>
              <a:gd name="connsiteY7" fmla="*/ 112107 h 409149"/>
              <a:gd name="connsiteX8" fmla="*/ 132138 w 1098466"/>
              <a:gd name="connsiteY8" fmla="*/ 24354 h 409149"/>
              <a:gd name="connsiteX0" fmla="*/ 142949 w 1098466"/>
              <a:gd name="connsiteY0" fmla="*/ 21908 h 410271"/>
              <a:gd name="connsiteX1" fmla="*/ 230702 w 1098466"/>
              <a:gd name="connsiteY1" fmla="*/ 1529 h 410271"/>
              <a:gd name="connsiteX2" fmla="*/ 1098460 w 1098466"/>
              <a:gd name="connsiteY2" fmla="*/ 1224 h 410271"/>
              <a:gd name="connsiteX3" fmla="*/ 1098466 w 1098466"/>
              <a:gd name="connsiteY3" fmla="*/ 297739 h 410271"/>
              <a:gd name="connsiteX4" fmla="*/ 961251 w 1098466"/>
              <a:gd name="connsiteY4" fmla="*/ 387608 h 410271"/>
              <a:gd name="connsiteX5" fmla="*/ 874266 w 1098466"/>
              <a:gd name="connsiteY5" fmla="*/ 410271 h 410271"/>
              <a:gd name="connsiteX6" fmla="*/ 0 w 1098466"/>
              <a:gd name="connsiteY6" fmla="*/ 410033 h 410271"/>
              <a:gd name="connsiteX7" fmla="*/ 79 w 1098466"/>
              <a:gd name="connsiteY7" fmla="*/ 113229 h 410271"/>
              <a:gd name="connsiteX8" fmla="*/ 142949 w 1098466"/>
              <a:gd name="connsiteY8" fmla="*/ 21908 h 410271"/>
              <a:gd name="connsiteX0" fmla="*/ 142949 w 1098466"/>
              <a:gd name="connsiteY0" fmla="*/ 21908 h 410271"/>
              <a:gd name="connsiteX1" fmla="*/ 230702 w 1098466"/>
              <a:gd name="connsiteY1" fmla="*/ 1529 h 410271"/>
              <a:gd name="connsiteX2" fmla="*/ 1098460 w 1098466"/>
              <a:gd name="connsiteY2" fmla="*/ 1224 h 410271"/>
              <a:gd name="connsiteX3" fmla="*/ 1098466 w 1098466"/>
              <a:gd name="connsiteY3" fmla="*/ 297739 h 410271"/>
              <a:gd name="connsiteX4" fmla="*/ 961251 w 1098466"/>
              <a:gd name="connsiteY4" fmla="*/ 387608 h 410271"/>
              <a:gd name="connsiteX5" fmla="*/ 874266 w 1098466"/>
              <a:gd name="connsiteY5" fmla="*/ 410271 h 410271"/>
              <a:gd name="connsiteX6" fmla="*/ 0 w 1098466"/>
              <a:gd name="connsiteY6" fmla="*/ 410033 h 410271"/>
              <a:gd name="connsiteX7" fmla="*/ 79 w 1098466"/>
              <a:gd name="connsiteY7" fmla="*/ 113229 h 410271"/>
              <a:gd name="connsiteX8" fmla="*/ 142949 w 1098466"/>
              <a:gd name="connsiteY8" fmla="*/ 21908 h 410271"/>
              <a:gd name="connsiteX0" fmla="*/ 142949 w 1098466"/>
              <a:gd name="connsiteY0" fmla="*/ 20684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79 w 1098466"/>
              <a:gd name="connsiteY7" fmla="*/ 112005 h 409047"/>
              <a:gd name="connsiteX8" fmla="*/ 142949 w 1098466"/>
              <a:gd name="connsiteY8" fmla="*/ 20684 h 409047"/>
              <a:gd name="connsiteX0" fmla="*/ 142949 w 1098466"/>
              <a:gd name="connsiteY0" fmla="*/ 20684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1932 w 1098466"/>
              <a:gd name="connsiteY7" fmla="*/ 112005 h 409047"/>
              <a:gd name="connsiteX8" fmla="*/ 142949 w 1098466"/>
              <a:gd name="connsiteY8" fmla="*/ 20684 h 409047"/>
              <a:gd name="connsiteX0" fmla="*/ 142949 w 1098466"/>
              <a:gd name="connsiteY0" fmla="*/ 20684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1932 w 1098466"/>
              <a:gd name="connsiteY7" fmla="*/ 112005 h 409047"/>
              <a:gd name="connsiteX8" fmla="*/ 142949 w 1098466"/>
              <a:gd name="connsiteY8" fmla="*/ 20684 h 409047"/>
              <a:gd name="connsiteX0" fmla="*/ 142949 w 1098466"/>
              <a:gd name="connsiteY0" fmla="*/ 20684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1932 w 1098466"/>
              <a:gd name="connsiteY7" fmla="*/ 112005 h 409047"/>
              <a:gd name="connsiteX8" fmla="*/ 142949 w 1098466"/>
              <a:gd name="connsiteY8" fmla="*/ 20684 h 409047"/>
              <a:gd name="connsiteX0" fmla="*/ 142949 w 1098466"/>
              <a:gd name="connsiteY0" fmla="*/ 20684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1932 w 1098466"/>
              <a:gd name="connsiteY7" fmla="*/ 112005 h 409047"/>
              <a:gd name="connsiteX8" fmla="*/ 142949 w 1098466"/>
              <a:gd name="connsiteY8" fmla="*/ 20684 h 409047"/>
              <a:gd name="connsiteX0" fmla="*/ 137698 w 1098466"/>
              <a:gd name="connsiteY0" fmla="*/ 23539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1932 w 1098466"/>
              <a:gd name="connsiteY7" fmla="*/ 112005 h 409047"/>
              <a:gd name="connsiteX8" fmla="*/ 137698 w 1098466"/>
              <a:gd name="connsiteY8" fmla="*/ 23539 h 409047"/>
              <a:gd name="connsiteX0" fmla="*/ 137698 w 1098466"/>
              <a:gd name="connsiteY0" fmla="*/ 23539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1932 w 1098466"/>
              <a:gd name="connsiteY7" fmla="*/ 112005 h 409047"/>
              <a:gd name="connsiteX8" fmla="*/ 137698 w 1098466"/>
              <a:gd name="connsiteY8" fmla="*/ 23539 h 409047"/>
              <a:gd name="connsiteX0" fmla="*/ 136480 w 1097248"/>
              <a:gd name="connsiteY0" fmla="*/ 23539 h 409285"/>
              <a:gd name="connsiteX1" fmla="*/ 229484 w 1097248"/>
              <a:gd name="connsiteY1" fmla="*/ 305 h 409285"/>
              <a:gd name="connsiteX2" fmla="*/ 1097242 w 1097248"/>
              <a:gd name="connsiteY2" fmla="*/ 0 h 409285"/>
              <a:gd name="connsiteX3" fmla="*/ 1097248 w 1097248"/>
              <a:gd name="connsiteY3" fmla="*/ 296515 h 409285"/>
              <a:gd name="connsiteX4" fmla="*/ 960033 w 1097248"/>
              <a:gd name="connsiteY4" fmla="*/ 386384 h 409285"/>
              <a:gd name="connsiteX5" fmla="*/ 873048 w 1097248"/>
              <a:gd name="connsiteY5" fmla="*/ 409047 h 409285"/>
              <a:gd name="connsiteX6" fmla="*/ 18 w 1097248"/>
              <a:gd name="connsiteY6" fmla="*/ 409285 h 409285"/>
              <a:gd name="connsiteX7" fmla="*/ 714 w 1097248"/>
              <a:gd name="connsiteY7" fmla="*/ 112005 h 409285"/>
              <a:gd name="connsiteX8" fmla="*/ 136480 w 1097248"/>
              <a:gd name="connsiteY8" fmla="*/ 23539 h 409285"/>
              <a:gd name="connsiteX0" fmla="*/ 136480 w 1097248"/>
              <a:gd name="connsiteY0" fmla="*/ 23539 h 409285"/>
              <a:gd name="connsiteX1" fmla="*/ 229484 w 1097248"/>
              <a:gd name="connsiteY1" fmla="*/ 305 h 409285"/>
              <a:gd name="connsiteX2" fmla="*/ 1097242 w 1097248"/>
              <a:gd name="connsiteY2" fmla="*/ 0 h 409285"/>
              <a:gd name="connsiteX3" fmla="*/ 1097248 w 1097248"/>
              <a:gd name="connsiteY3" fmla="*/ 296515 h 409285"/>
              <a:gd name="connsiteX4" fmla="*/ 960033 w 1097248"/>
              <a:gd name="connsiteY4" fmla="*/ 386384 h 409285"/>
              <a:gd name="connsiteX5" fmla="*/ 873048 w 1097248"/>
              <a:gd name="connsiteY5" fmla="*/ 409047 h 409285"/>
              <a:gd name="connsiteX6" fmla="*/ 18 w 1097248"/>
              <a:gd name="connsiteY6" fmla="*/ 409285 h 409285"/>
              <a:gd name="connsiteX7" fmla="*/ 714 w 1097248"/>
              <a:gd name="connsiteY7" fmla="*/ 112005 h 409285"/>
              <a:gd name="connsiteX8" fmla="*/ 136480 w 1097248"/>
              <a:gd name="connsiteY8" fmla="*/ 23539 h 409285"/>
              <a:gd name="connsiteX0" fmla="*/ 136480 w 1097248"/>
              <a:gd name="connsiteY0" fmla="*/ 23539 h 409285"/>
              <a:gd name="connsiteX1" fmla="*/ 229484 w 1097248"/>
              <a:gd name="connsiteY1" fmla="*/ 305 h 409285"/>
              <a:gd name="connsiteX2" fmla="*/ 1097242 w 1097248"/>
              <a:gd name="connsiteY2" fmla="*/ 0 h 409285"/>
              <a:gd name="connsiteX3" fmla="*/ 1097248 w 1097248"/>
              <a:gd name="connsiteY3" fmla="*/ 296515 h 409285"/>
              <a:gd name="connsiteX4" fmla="*/ 960033 w 1097248"/>
              <a:gd name="connsiteY4" fmla="*/ 386384 h 409285"/>
              <a:gd name="connsiteX5" fmla="*/ 873048 w 1097248"/>
              <a:gd name="connsiteY5" fmla="*/ 409047 h 409285"/>
              <a:gd name="connsiteX6" fmla="*/ 18 w 1097248"/>
              <a:gd name="connsiteY6" fmla="*/ 409285 h 409285"/>
              <a:gd name="connsiteX7" fmla="*/ 714 w 1097248"/>
              <a:gd name="connsiteY7" fmla="*/ 112005 h 409285"/>
              <a:gd name="connsiteX8" fmla="*/ 136480 w 1097248"/>
              <a:gd name="connsiteY8" fmla="*/ 23539 h 409285"/>
              <a:gd name="connsiteX0" fmla="*/ 136480 w 1097248"/>
              <a:gd name="connsiteY0" fmla="*/ 23539 h 409285"/>
              <a:gd name="connsiteX1" fmla="*/ 229484 w 1097248"/>
              <a:gd name="connsiteY1" fmla="*/ 305 h 409285"/>
              <a:gd name="connsiteX2" fmla="*/ 1097242 w 1097248"/>
              <a:gd name="connsiteY2" fmla="*/ 0 h 409285"/>
              <a:gd name="connsiteX3" fmla="*/ 1097248 w 1097248"/>
              <a:gd name="connsiteY3" fmla="*/ 296515 h 409285"/>
              <a:gd name="connsiteX4" fmla="*/ 960651 w 1097248"/>
              <a:gd name="connsiteY4" fmla="*/ 386622 h 409285"/>
              <a:gd name="connsiteX5" fmla="*/ 873048 w 1097248"/>
              <a:gd name="connsiteY5" fmla="*/ 409047 h 409285"/>
              <a:gd name="connsiteX6" fmla="*/ 18 w 1097248"/>
              <a:gd name="connsiteY6" fmla="*/ 409285 h 409285"/>
              <a:gd name="connsiteX7" fmla="*/ 714 w 1097248"/>
              <a:gd name="connsiteY7" fmla="*/ 112005 h 409285"/>
              <a:gd name="connsiteX8" fmla="*/ 136480 w 1097248"/>
              <a:gd name="connsiteY8" fmla="*/ 23539 h 409285"/>
              <a:gd name="connsiteX0" fmla="*/ 136480 w 1097248"/>
              <a:gd name="connsiteY0" fmla="*/ 23539 h 409285"/>
              <a:gd name="connsiteX1" fmla="*/ 229484 w 1097248"/>
              <a:gd name="connsiteY1" fmla="*/ 305 h 409285"/>
              <a:gd name="connsiteX2" fmla="*/ 1097242 w 1097248"/>
              <a:gd name="connsiteY2" fmla="*/ 0 h 409285"/>
              <a:gd name="connsiteX3" fmla="*/ 1097248 w 1097248"/>
              <a:gd name="connsiteY3" fmla="*/ 296515 h 409285"/>
              <a:gd name="connsiteX4" fmla="*/ 960651 w 1097248"/>
              <a:gd name="connsiteY4" fmla="*/ 386622 h 409285"/>
              <a:gd name="connsiteX5" fmla="*/ 873048 w 1097248"/>
              <a:gd name="connsiteY5" fmla="*/ 409047 h 409285"/>
              <a:gd name="connsiteX6" fmla="*/ 18 w 1097248"/>
              <a:gd name="connsiteY6" fmla="*/ 409285 h 409285"/>
              <a:gd name="connsiteX7" fmla="*/ 714 w 1097248"/>
              <a:gd name="connsiteY7" fmla="*/ 112005 h 409285"/>
              <a:gd name="connsiteX8" fmla="*/ 136480 w 1097248"/>
              <a:gd name="connsiteY8" fmla="*/ 23539 h 409285"/>
              <a:gd name="connsiteX0" fmla="*/ 136480 w 1098484"/>
              <a:gd name="connsiteY0" fmla="*/ 23539 h 409285"/>
              <a:gd name="connsiteX1" fmla="*/ 229484 w 1098484"/>
              <a:gd name="connsiteY1" fmla="*/ 305 h 409285"/>
              <a:gd name="connsiteX2" fmla="*/ 1097242 w 1098484"/>
              <a:gd name="connsiteY2" fmla="*/ 0 h 409285"/>
              <a:gd name="connsiteX3" fmla="*/ 1098484 w 1098484"/>
              <a:gd name="connsiteY3" fmla="*/ 296753 h 409285"/>
              <a:gd name="connsiteX4" fmla="*/ 960651 w 1098484"/>
              <a:gd name="connsiteY4" fmla="*/ 386622 h 409285"/>
              <a:gd name="connsiteX5" fmla="*/ 873048 w 1098484"/>
              <a:gd name="connsiteY5" fmla="*/ 409047 h 409285"/>
              <a:gd name="connsiteX6" fmla="*/ 18 w 1098484"/>
              <a:gd name="connsiteY6" fmla="*/ 409285 h 409285"/>
              <a:gd name="connsiteX7" fmla="*/ 714 w 1098484"/>
              <a:gd name="connsiteY7" fmla="*/ 112005 h 409285"/>
              <a:gd name="connsiteX8" fmla="*/ 136480 w 1098484"/>
              <a:gd name="connsiteY8" fmla="*/ 23539 h 409285"/>
              <a:gd name="connsiteX0" fmla="*/ 136480 w 1098484"/>
              <a:gd name="connsiteY0" fmla="*/ 23539 h 409285"/>
              <a:gd name="connsiteX1" fmla="*/ 229484 w 1098484"/>
              <a:gd name="connsiteY1" fmla="*/ 305 h 409285"/>
              <a:gd name="connsiteX2" fmla="*/ 1098169 w 1098484"/>
              <a:gd name="connsiteY2" fmla="*/ 0 h 409285"/>
              <a:gd name="connsiteX3" fmla="*/ 1098484 w 1098484"/>
              <a:gd name="connsiteY3" fmla="*/ 296753 h 409285"/>
              <a:gd name="connsiteX4" fmla="*/ 960651 w 1098484"/>
              <a:gd name="connsiteY4" fmla="*/ 386622 h 409285"/>
              <a:gd name="connsiteX5" fmla="*/ 873048 w 1098484"/>
              <a:gd name="connsiteY5" fmla="*/ 409047 h 409285"/>
              <a:gd name="connsiteX6" fmla="*/ 18 w 1098484"/>
              <a:gd name="connsiteY6" fmla="*/ 409285 h 409285"/>
              <a:gd name="connsiteX7" fmla="*/ 714 w 1098484"/>
              <a:gd name="connsiteY7" fmla="*/ 112005 h 409285"/>
              <a:gd name="connsiteX8" fmla="*/ 136480 w 1098484"/>
              <a:gd name="connsiteY8" fmla="*/ 23539 h 409285"/>
              <a:gd name="connsiteX0" fmla="*/ 136480 w 1098484"/>
              <a:gd name="connsiteY0" fmla="*/ 23539 h 409285"/>
              <a:gd name="connsiteX1" fmla="*/ 229484 w 1098484"/>
              <a:gd name="connsiteY1" fmla="*/ 305 h 409285"/>
              <a:gd name="connsiteX2" fmla="*/ 1098169 w 1098484"/>
              <a:gd name="connsiteY2" fmla="*/ 0 h 409285"/>
              <a:gd name="connsiteX3" fmla="*/ 1098484 w 1098484"/>
              <a:gd name="connsiteY3" fmla="*/ 296753 h 409285"/>
              <a:gd name="connsiteX4" fmla="*/ 960651 w 1098484"/>
              <a:gd name="connsiteY4" fmla="*/ 386622 h 409285"/>
              <a:gd name="connsiteX5" fmla="*/ 873048 w 1098484"/>
              <a:gd name="connsiteY5" fmla="*/ 409047 h 409285"/>
              <a:gd name="connsiteX6" fmla="*/ 18 w 1098484"/>
              <a:gd name="connsiteY6" fmla="*/ 409285 h 409285"/>
              <a:gd name="connsiteX7" fmla="*/ 714 w 1098484"/>
              <a:gd name="connsiteY7" fmla="*/ 112005 h 409285"/>
              <a:gd name="connsiteX8" fmla="*/ 136480 w 1098484"/>
              <a:gd name="connsiteY8" fmla="*/ 23539 h 409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484" h="409285">
                <a:moveTo>
                  <a:pt x="136480" y="23539"/>
                </a:moveTo>
                <a:cubicBezTo>
                  <a:pt x="175865" y="-528"/>
                  <a:pt x="210834" y="1146"/>
                  <a:pt x="229484" y="305"/>
                </a:cubicBezTo>
                <a:lnTo>
                  <a:pt x="1098169" y="0"/>
                </a:lnTo>
                <a:cubicBezTo>
                  <a:pt x="1098326" y="148376"/>
                  <a:pt x="1098481" y="148495"/>
                  <a:pt x="1098484" y="296753"/>
                </a:cubicBezTo>
                <a:lnTo>
                  <a:pt x="960651" y="386622"/>
                </a:lnTo>
                <a:cubicBezTo>
                  <a:pt x="939398" y="398428"/>
                  <a:pt x="915305" y="409609"/>
                  <a:pt x="873048" y="409047"/>
                </a:cubicBezTo>
                <a:lnTo>
                  <a:pt x="18" y="409285"/>
                </a:lnTo>
                <a:cubicBezTo>
                  <a:pt x="57" y="260883"/>
                  <a:pt x="-252" y="260407"/>
                  <a:pt x="714" y="112005"/>
                </a:cubicBezTo>
                <a:cubicBezTo>
                  <a:pt x="8331" y="107566"/>
                  <a:pt x="110492" y="40361"/>
                  <a:pt x="136480" y="23539"/>
                </a:cubicBezTo>
                <a:close/>
              </a:path>
            </a:pathLst>
          </a:custGeom>
          <a:gradFill>
            <a:gsLst>
              <a:gs pos="0">
                <a:srgbClr val="A9450F"/>
              </a:gs>
              <a:gs pos="99000">
                <a:srgbClr val="FE8015"/>
              </a:gs>
            </a:gsLst>
            <a:lin ang="132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xmlns="" id="{D0C071B5-4874-4E0D-8507-5630788B13AD}"/>
              </a:ext>
            </a:extLst>
          </p:cNvPr>
          <p:cNvSpPr txBox="1"/>
          <p:nvPr/>
        </p:nvSpPr>
        <p:spPr>
          <a:xfrm>
            <a:off x="6861291" y="3578345"/>
            <a:ext cx="199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+mn-lt"/>
              </a:rPr>
              <a:t>vs</a:t>
            </a:r>
          </a:p>
        </p:txBody>
      </p:sp>
      <p:sp>
        <p:nvSpPr>
          <p:cNvPr id="48" name="Rettangolo 5">
            <a:extLst>
              <a:ext uri="{FF2B5EF4-FFF2-40B4-BE49-F238E27FC236}">
                <a16:creationId xmlns:a16="http://schemas.microsoft.com/office/drawing/2014/main" xmlns="" id="{8490508C-AE21-45F0-B9BE-225C28907BD0}"/>
              </a:ext>
            </a:extLst>
          </p:cNvPr>
          <p:cNvSpPr>
            <a:spLocks noChangeAspect="1"/>
          </p:cNvSpPr>
          <p:nvPr/>
        </p:nvSpPr>
        <p:spPr>
          <a:xfrm>
            <a:off x="6752876" y="3268897"/>
            <a:ext cx="2240909" cy="1084095"/>
          </a:xfrm>
          <a:custGeom>
            <a:avLst/>
            <a:gdLst>
              <a:gd name="connsiteX0" fmla="*/ 0 w 1085849"/>
              <a:gd name="connsiteY0" fmla="*/ 0 h 409761"/>
              <a:gd name="connsiteX1" fmla="*/ 1085849 w 1085849"/>
              <a:gd name="connsiteY1" fmla="*/ 0 h 409761"/>
              <a:gd name="connsiteX2" fmla="*/ 1085849 w 1085849"/>
              <a:gd name="connsiteY2" fmla="*/ 409761 h 409761"/>
              <a:gd name="connsiteX3" fmla="*/ 0 w 1085849"/>
              <a:gd name="connsiteY3" fmla="*/ 409761 h 409761"/>
              <a:gd name="connsiteX4" fmla="*/ 0 w 1085849"/>
              <a:gd name="connsiteY4" fmla="*/ 0 h 409761"/>
              <a:gd name="connsiteX0" fmla="*/ 0 w 1085849"/>
              <a:gd name="connsiteY0" fmla="*/ 0 h 409761"/>
              <a:gd name="connsiteX1" fmla="*/ 161925 w 1085849"/>
              <a:gd name="connsiteY1" fmla="*/ 3361 h 409761"/>
              <a:gd name="connsiteX2" fmla="*/ 1085849 w 1085849"/>
              <a:gd name="connsiteY2" fmla="*/ 0 h 409761"/>
              <a:gd name="connsiteX3" fmla="*/ 1085849 w 1085849"/>
              <a:gd name="connsiteY3" fmla="*/ 409761 h 409761"/>
              <a:gd name="connsiteX4" fmla="*/ 0 w 1085849"/>
              <a:gd name="connsiteY4" fmla="*/ 409761 h 409761"/>
              <a:gd name="connsiteX5" fmla="*/ 0 w 1085849"/>
              <a:gd name="connsiteY5" fmla="*/ 0 h 409761"/>
              <a:gd name="connsiteX0" fmla="*/ 3175 w 1089024"/>
              <a:gd name="connsiteY0" fmla="*/ 0 h 409761"/>
              <a:gd name="connsiteX1" fmla="*/ 165100 w 1089024"/>
              <a:gd name="connsiteY1" fmla="*/ 3361 h 409761"/>
              <a:gd name="connsiteX2" fmla="*/ 1089024 w 1089024"/>
              <a:gd name="connsiteY2" fmla="*/ 0 h 409761"/>
              <a:gd name="connsiteX3" fmla="*/ 1089024 w 1089024"/>
              <a:gd name="connsiteY3" fmla="*/ 409761 h 409761"/>
              <a:gd name="connsiteX4" fmla="*/ 3175 w 1089024"/>
              <a:gd name="connsiteY4" fmla="*/ 409761 h 409761"/>
              <a:gd name="connsiteX5" fmla="*/ 0 w 1089024"/>
              <a:gd name="connsiteY5" fmla="*/ 130361 h 409761"/>
              <a:gd name="connsiteX6" fmla="*/ 3175 w 1089024"/>
              <a:gd name="connsiteY6" fmla="*/ 0 h 409761"/>
              <a:gd name="connsiteX0" fmla="*/ 3175 w 1089024"/>
              <a:gd name="connsiteY0" fmla="*/ 0 h 409761"/>
              <a:gd name="connsiteX1" fmla="*/ 165100 w 1089024"/>
              <a:gd name="connsiteY1" fmla="*/ 3361 h 409761"/>
              <a:gd name="connsiteX2" fmla="*/ 1089024 w 1089024"/>
              <a:gd name="connsiteY2" fmla="*/ 0 h 409761"/>
              <a:gd name="connsiteX3" fmla="*/ 1089024 w 1089024"/>
              <a:gd name="connsiteY3" fmla="*/ 409761 h 409761"/>
              <a:gd name="connsiteX4" fmla="*/ 927100 w 1089024"/>
              <a:gd name="connsiteY4" fmla="*/ 409761 h 409761"/>
              <a:gd name="connsiteX5" fmla="*/ 3175 w 1089024"/>
              <a:gd name="connsiteY5" fmla="*/ 409761 h 409761"/>
              <a:gd name="connsiteX6" fmla="*/ 0 w 1089024"/>
              <a:gd name="connsiteY6" fmla="*/ 130361 h 409761"/>
              <a:gd name="connsiteX7" fmla="*/ 3175 w 1089024"/>
              <a:gd name="connsiteY7" fmla="*/ 0 h 409761"/>
              <a:gd name="connsiteX0" fmla="*/ 3175 w 1089024"/>
              <a:gd name="connsiteY0" fmla="*/ 0 h 409761"/>
              <a:gd name="connsiteX1" fmla="*/ 165100 w 1089024"/>
              <a:gd name="connsiteY1" fmla="*/ 3361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3175 w 1089024"/>
              <a:gd name="connsiteY8" fmla="*/ 0 h 409761"/>
              <a:gd name="connsiteX0" fmla="*/ 3175 w 1089024"/>
              <a:gd name="connsiteY0" fmla="*/ 0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3175 w 1089024"/>
              <a:gd name="connsiteY8" fmla="*/ 0 h 409761"/>
              <a:gd name="connsiteX0" fmla="*/ 81182 w 1089024"/>
              <a:gd name="connsiteY0" fmla="*/ 62378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81182 w 1089024"/>
              <a:gd name="connsiteY8" fmla="*/ 62378 h 409761"/>
              <a:gd name="connsiteX0" fmla="*/ 126809 w 1089024"/>
              <a:gd name="connsiteY0" fmla="*/ 24716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126809 w 1089024"/>
              <a:gd name="connsiteY8" fmla="*/ 24716 h 409761"/>
              <a:gd name="connsiteX0" fmla="*/ 126809 w 1089024"/>
              <a:gd name="connsiteY0" fmla="*/ 24716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126809 w 1089024"/>
              <a:gd name="connsiteY8" fmla="*/ 24716 h 409761"/>
              <a:gd name="connsiteX0" fmla="*/ 126809 w 1089024"/>
              <a:gd name="connsiteY0" fmla="*/ 24716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126809 w 1089024"/>
              <a:gd name="connsiteY8" fmla="*/ 24716 h 409761"/>
              <a:gd name="connsiteX0" fmla="*/ 126809 w 1089024"/>
              <a:gd name="connsiteY0" fmla="*/ 24716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126809 w 1089024"/>
              <a:gd name="connsiteY8" fmla="*/ 24716 h 409761"/>
              <a:gd name="connsiteX0" fmla="*/ 126809 w 1089024"/>
              <a:gd name="connsiteY0" fmla="*/ 24716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126809 w 1089024"/>
              <a:gd name="connsiteY8" fmla="*/ 24716 h 409761"/>
              <a:gd name="connsiteX0" fmla="*/ 126809 w 1089024"/>
              <a:gd name="connsiteY0" fmla="*/ 24716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30361 h 409761"/>
              <a:gd name="connsiteX8" fmla="*/ 126809 w 1089024"/>
              <a:gd name="connsiteY8" fmla="*/ 24716 h 409761"/>
              <a:gd name="connsiteX0" fmla="*/ 126809 w 1089024"/>
              <a:gd name="connsiteY0" fmla="*/ 24716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12707 h 409761"/>
              <a:gd name="connsiteX8" fmla="*/ 126809 w 1089024"/>
              <a:gd name="connsiteY8" fmla="*/ 24716 h 409761"/>
              <a:gd name="connsiteX0" fmla="*/ 126809 w 1089024"/>
              <a:gd name="connsiteY0" fmla="*/ 24716 h 409761"/>
              <a:gd name="connsiteX1" fmla="*/ 226917 w 1089024"/>
              <a:gd name="connsiteY1" fmla="*/ 1007 h 409761"/>
              <a:gd name="connsiteX2" fmla="*/ 1089024 w 1089024"/>
              <a:gd name="connsiteY2" fmla="*/ 0 h 409761"/>
              <a:gd name="connsiteX3" fmla="*/ 1085850 w 1089024"/>
              <a:gd name="connsiteY3" fmla="*/ 324036 h 409761"/>
              <a:gd name="connsiteX4" fmla="*/ 1089024 w 1089024"/>
              <a:gd name="connsiteY4" fmla="*/ 409761 h 409761"/>
              <a:gd name="connsiteX5" fmla="*/ 927100 w 1089024"/>
              <a:gd name="connsiteY5" fmla="*/ 409761 h 409761"/>
              <a:gd name="connsiteX6" fmla="*/ 3175 w 1089024"/>
              <a:gd name="connsiteY6" fmla="*/ 409761 h 409761"/>
              <a:gd name="connsiteX7" fmla="*/ 0 w 1089024"/>
              <a:gd name="connsiteY7" fmla="*/ 112707 h 409761"/>
              <a:gd name="connsiteX8" fmla="*/ 126809 w 1089024"/>
              <a:gd name="connsiteY8" fmla="*/ 24716 h 409761"/>
              <a:gd name="connsiteX0" fmla="*/ 126810 w 1089025"/>
              <a:gd name="connsiteY0" fmla="*/ 24716 h 409761"/>
              <a:gd name="connsiteX1" fmla="*/ 226918 w 1089025"/>
              <a:gd name="connsiteY1" fmla="*/ 1007 h 409761"/>
              <a:gd name="connsiteX2" fmla="*/ 1089025 w 1089025"/>
              <a:gd name="connsiteY2" fmla="*/ 0 h 409761"/>
              <a:gd name="connsiteX3" fmla="*/ 1085851 w 1089025"/>
              <a:gd name="connsiteY3" fmla="*/ 324036 h 409761"/>
              <a:gd name="connsiteX4" fmla="*/ 1089025 w 1089025"/>
              <a:gd name="connsiteY4" fmla="*/ 409761 h 409761"/>
              <a:gd name="connsiteX5" fmla="*/ 927101 w 1089025"/>
              <a:gd name="connsiteY5" fmla="*/ 409761 h 409761"/>
              <a:gd name="connsiteX6" fmla="*/ 3176 w 1089025"/>
              <a:gd name="connsiteY6" fmla="*/ 409761 h 409761"/>
              <a:gd name="connsiteX7" fmla="*/ 1 w 1089025"/>
              <a:gd name="connsiteY7" fmla="*/ 112707 h 409761"/>
              <a:gd name="connsiteX8" fmla="*/ 126810 w 1089025"/>
              <a:gd name="connsiteY8" fmla="*/ 24716 h 409761"/>
              <a:gd name="connsiteX0" fmla="*/ 126856 w 1089071"/>
              <a:gd name="connsiteY0" fmla="*/ 24716 h 410938"/>
              <a:gd name="connsiteX1" fmla="*/ 226964 w 1089071"/>
              <a:gd name="connsiteY1" fmla="*/ 1007 h 410938"/>
              <a:gd name="connsiteX2" fmla="*/ 1089071 w 1089071"/>
              <a:gd name="connsiteY2" fmla="*/ 0 h 410938"/>
              <a:gd name="connsiteX3" fmla="*/ 1085897 w 1089071"/>
              <a:gd name="connsiteY3" fmla="*/ 324036 h 410938"/>
              <a:gd name="connsiteX4" fmla="*/ 1089071 w 1089071"/>
              <a:gd name="connsiteY4" fmla="*/ 409761 h 410938"/>
              <a:gd name="connsiteX5" fmla="*/ 927147 w 1089071"/>
              <a:gd name="connsiteY5" fmla="*/ 409761 h 410938"/>
              <a:gd name="connsiteX6" fmla="*/ 278 w 1089071"/>
              <a:gd name="connsiteY6" fmla="*/ 410938 h 410938"/>
              <a:gd name="connsiteX7" fmla="*/ 47 w 1089071"/>
              <a:gd name="connsiteY7" fmla="*/ 112707 h 410938"/>
              <a:gd name="connsiteX8" fmla="*/ 126856 w 1089071"/>
              <a:gd name="connsiteY8" fmla="*/ 24716 h 410938"/>
              <a:gd name="connsiteX0" fmla="*/ 126811 w 1089026"/>
              <a:gd name="connsiteY0" fmla="*/ 24716 h 410942"/>
              <a:gd name="connsiteX1" fmla="*/ 226919 w 1089026"/>
              <a:gd name="connsiteY1" fmla="*/ 1007 h 410942"/>
              <a:gd name="connsiteX2" fmla="*/ 1089026 w 1089026"/>
              <a:gd name="connsiteY2" fmla="*/ 0 h 410942"/>
              <a:gd name="connsiteX3" fmla="*/ 1085852 w 1089026"/>
              <a:gd name="connsiteY3" fmla="*/ 324036 h 410942"/>
              <a:gd name="connsiteX4" fmla="*/ 1089026 w 1089026"/>
              <a:gd name="connsiteY4" fmla="*/ 409761 h 410942"/>
              <a:gd name="connsiteX5" fmla="*/ 927102 w 1089026"/>
              <a:gd name="connsiteY5" fmla="*/ 409761 h 410942"/>
              <a:gd name="connsiteX6" fmla="*/ 233 w 1089026"/>
              <a:gd name="connsiteY6" fmla="*/ 410938 h 410942"/>
              <a:gd name="connsiteX7" fmla="*/ 2 w 1089026"/>
              <a:gd name="connsiteY7" fmla="*/ 112707 h 410942"/>
              <a:gd name="connsiteX8" fmla="*/ 126811 w 1089026"/>
              <a:gd name="connsiteY8" fmla="*/ 24716 h 410942"/>
              <a:gd name="connsiteX0" fmla="*/ 126811 w 1089026"/>
              <a:gd name="connsiteY0" fmla="*/ 24716 h 410942"/>
              <a:gd name="connsiteX1" fmla="*/ 226919 w 1089026"/>
              <a:gd name="connsiteY1" fmla="*/ 1007 h 410942"/>
              <a:gd name="connsiteX2" fmla="*/ 1089026 w 1089026"/>
              <a:gd name="connsiteY2" fmla="*/ 0 h 410942"/>
              <a:gd name="connsiteX3" fmla="*/ 1085852 w 1089026"/>
              <a:gd name="connsiteY3" fmla="*/ 324036 h 410942"/>
              <a:gd name="connsiteX4" fmla="*/ 1089026 w 1089026"/>
              <a:gd name="connsiteY4" fmla="*/ 409761 h 410942"/>
              <a:gd name="connsiteX5" fmla="*/ 804940 w 1089026"/>
              <a:gd name="connsiteY5" fmla="*/ 410938 h 410942"/>
              <a:gd name="connsiteX6" fmla="*/ 233 w 1089026"/>
              <a:gd name="connsiteY6" fmla="*/ 410938 h 410942"/>
              <a:gd name="connsiteX7" fmla="*/ 2 w 1089026"/>
              <a:gd name="connsiteY7" fmla="*/ 112707 h 410942"/>
              <a:gd name="connsiteX8" fmla="*/ 126811 w 1089026"/>
              <a:gd name="connsiteY8" fmla="*/ 24716 h 410942"/>
              <a:gd name="connsiteX0" fmla="*/ 126811 w 1089026"/>
              <a:gd name="connsiteY0" fmla="*/ 24716 h 410942"/>
              <a:gd name="connsiteX1" fmla="*/ 226919 w 1089026"/>
              <a:gd name="connsiteY1" fmla="*/ 1007 h 410942"/>
              <a:gd name="connsiteX2" fmla="*/ 1089026 w 1089026"/>
              <a:gd name="connsiteY2" fmla="*/ 0 h 410942"/>
              <a:gd name="connsiteX3" fmla="*/ 1085852 w 1089026"/>
              <a:gd name="connsiteY3" fmla="*/ 324036 h 410942"/>
              <a:gd name="connsiteX4" fmla="*/ 1012490 w 1089026"/>
              <a:gd name="connsiteY4" fmla="*/ 309720 h 410942"/>
              <a:gd name="connsiteX5" fmla="*/ 804940 w 1089026"/>
              <a:gd name="connsiteY5" fmla="*/ 410938 h 410942"/>
              <a:gd name="connsiteX6" fmla="*/ 233 w 1089026"/>
              <a:gd name="connsiteY6" fmla="*/ 410938 h 410942"/>
              <a:gd name="connsiteX7" fmla="*/ 2 w 1089026"/>
              <a:gd name="connsiteY7" fmla="*/ 112707 h 410942"/>
              <a:gd name="connsiteX8" fmla="*/ 126811 w 1089026"/>
              <a:gd name="connsiteY8" fmla="*/ 24716 h 410942"/>
              <a:gd name="connsiteX0" fmla="*/ 126811 w 1094683"/>
              <a:gd name="connsiteY0" fmla="*/ 24716 h 410942"/>
              <a:gd name="connsiteX1" fmla="*/ 226919 w 1094683"/>
              <a:gd name="connsiteY1" fmla="*/ 1007 h 410942"/>
              <a:gd name="connsiteX2" fmla="*/ 1089026 w 1094683"/>
              <a:gd name="connsiteY2" fmla="*/ 0 h 410942"/>
              <a:gd name="connsiteX3" fmla="*/ 1094683 w 1094683"/>
              <a:gd name="connsiteY3" fmla="*/ 295789 h 410942"/>
              <a:gd name="connsiteX4" fmla="*/ 1012490 w 1094683"/>
              <a:gd name="connsiteY4" fmla="*/ 309720 h 410942"/>
              <a:gd name="connsiteX5" fmla="*/ 804940 w 1094683"/>
              <a:gd name="connsiteY5" fmla="*/ 410938 h 410942"/>
              <a:gd name="connsiteX6" fmla="*/ 233 w 1094683"/>
              <a:gd name="connsiteY6" fmla="*/ 410938 h 410942"/>
              <a:gd name="connsiteX7" fmla="*/ 2 w 1094683"/>
              <a:gd name="connsiteY7" fmla="*/ 112707 h 410942"/>
              <a:gd name="connsiteX8" fmla="*/ 126811 w 1094683"/>
              <a:gd name="connsiteY8" fmla="*/ 24716 h 410942"/>
              <a:gd name="connsiteX0" fmla="*/ 126811 w 1094683"/>
              <a:gd name="connsiteY0" fmla="*/ 24176 h 410402"/>
              <a:gd name="connsiteX1" fmla="*/ 226919 w 1094683"/>
              <a:gd name="connsiteY1" fmla="*/ 467 h 410402"/>
              <a:gd name="connsiteX2" fmla="*/ 1093442 w 1094683"/>
              <a:gd name="connsiteY2" fmla="*/ 637 h 410402"/>
              <a:gd name="connsiteX3" fmla="*/ 1094683 w 1094683"/>
              <a:gd name="connsiteY3" fmla="*/ 295249 h 410402"/>
              <a:gd name="connsiteX4" fmla="*/ 1012490 w 1094683"/>
              <a:gd name="connsiteY4" fmla="*/ 309180 h 410402"/>
              <a:gd name="connsiteX5" fmla="*/ 804940 w 1094683"/>
              <a:gd name="connsiteY5" fmla="*/ 410398 h 410402"/>
              <a:gd name="connsiteX6" fmla="*/ 233 w 1094683"/>
              <a:gd name="connsiteY6" fmla="*/ 410398 h 410402"/>
              <a:gd name="connsiteX7" fmla="*/ 2 w 1094683"/>
              <a:gd name="connsiteY7" fmla="*/ 112167 h 410402"/>
              <a:gd name="connsiteX8" fmla="*/ 126811 w 1094683"/>
              <a:gd name="connsiteY8" fmla="*/ 24176 h 410402"/>
              <a:gd name="connsiteX0" fmla="*/ 126811 w 1094683"/>
              <a:gd name="connsiteY0" fmla="*/ 24176 h 410402"/>
              <a:gd name="connsiteX1" fmla="*/ 226919 w 1094683"/>
              <a:gd name="connsiteY1" fmla="*/ 467 h 410402"/>
              <a:gd name="connsiteX2" fmla="*/ 1093442 w 1094683"/>
              <a:gd name="connsiteY2" fmla="*/ 637 h 410402"/>
              <a:gd name="connsiteX3" fmla="*/ 1094683 w 1094683"/>
              <a:gd name="connsiteY3" fmla="*/ 295249 h 410402"/>
              <a:gd name="connsiteX4" fmla="*/ 950673 w 1094683"/>
              <a:gd name="connsiteY4" fmla="*/ 393920 h 410402"/>
              <a:gd name="connsiteX5" fmla="*/ 804940 w 1094683"/>
              <a:gd name="connsiteY5" fmla="*/ 410398 h 410402"/>
              <a:gd name="connsiteX6" fmla="*/ 233 w 1094683"/>
              <a:gd name="connsiteY6" fmla="*/ 410398 h 410402"/>
              <a:gd name="connsiteX7" fmla="*/ 2 w 1094683"/>
              <a:gd name="connsiteY7" fmla="*/ 112167 h 410402"/>
              <a:gd name="connsiteX8" fmla="*/ 126811 w 1094683"/>
              <a:gd name="connsiteY8" fmla="*/ 24176 h 410402"/>
              <a:gd name="connsiteX0" fmla="*/ 126811 w 1094683"/>
              <a:gd name="connsiteY0" fmla="*/ 24176 h 410402"/>
              <a:gd name="connsiteX1" fmla="*/ 226919 w 1094683"/>
              <a:gd name="connsiteY1" fmla="*/ 467 h 410402"/>
              <a:gd name="connsiteX2" fmla="*/ 1093442 w 1094683"/>
              <a:gd name="connsiteY2" fmla="*/ 637 h 410402"/>
              <a:gd name="connsiteX3" fmla="*/ 1094683 w 1094683"/>
              <a:gd name="connsiteY3" fmla="*/ 295249 h 410402"/>
              <a:gd name="connsiteX4" fmla="*/ 950673 w 1094683"/>
              <a:gd name="connsiteY4" fmla="*/ 393920 h 410402"/>
              <a:gd name="connsiteX5" fmla="*/ 872645 w 1094683"/>
              <a:gd name="connsiteY5" fmla="*/ 410398 h 410402"/>
              <a:gd name="connsiteX6" fmla="*/ 233 w 1094683"/>
              <a:gd name="connsiteY6" fmla="*/ 410398 h 410402"/>
              <a:gd name="connsiteX7" fmla="*/ 2 w 1094683"/>
              <a:gd name="connsiteY7" fmla="*/ 112167 h 410402"/>
              <a:gd name="connsiteX8" fmla="*/ 126811 w 1094683"/>
              <a:gd name="connsiteY8" fmla="*/ 24176 h 410402"/>
              <a:gd name="connsiteX0" fmla="*/ 126811 w 1094683"/>
              <a:gd name="connsiteY0" fmla="*/ 24176 h 410402"/>
              <a:gd name="connsiteX1" fmla="*/ 226919 w 1094683"/>
              <a:gd name="connsiteY1" fmla="*/ 467 h 410402"/>
              <a:gd name="connsiteX2" fmla="*/ 1093442 w 1094683"/>
              <a:gd name="connsiteY2" fmla="*/ 637 h 410402"/>
              <a:gd name="connsiteX3" fmla="*/ 1094683 w 1094683"/>
              <a:gd name="connsiteY3" fmla="*/ 295249 h 410402"/>
              <a:gd name="connsiteX4" fmla="*/ 950673 w 1094683"/>
              <a:gd name="connsiteY4" fmla="*/ 393920 h 410402"/>
              <a:gd name="connsiteX5" fmla="*/ 872645 w 1094683"/>
              <a:gd name="connsiteY5" fmla="*/ 410398 h 410402"/>
              <a:gd name="connsiteX6" fmla="*/ 233 w 1094683"/>
              <a:gd name="connsiteY6" fmla="*/ 410398 h 410402"/>
              <a:gd name="connsiteX7" fmla="*/ 2 w 1094683"/>
              <a:gd name="connsiteY7" fmla="*/ 112167 h 410402"/>
              <a:gd name="connsiteX8" fmla="*/ 126811 w 1094683"/>
              <a:gd name="connsiteY8" fmla="*/ 24176 h 410402"/>
              <a:gd name="connsiteX0" fmla="*/ 126811 w 1094683"/>
              <a:gd name="connsiteY0" fmla="*/ 24176 h 410402"/>
              <a:gd name="connsiteX1" fmla="*/ 226919 w 1094683"/>
              <a:gd name="connsiteY1" fmla="*/ 467 h 410402"/>
              <a:gd name="connsiteX2" fmla="*/ 1093442 w 1094683"/>
              <a:gd name="connsiteY2" fmla="*/ 637 h 410402"/>
              <a:gd name="connsiteX3" fmla="*/ 1094683 w 1094683"/>
              <a:gd name="connsiteY3" fmla="*/ 295249 h 410402"/>
              <a:gd name="connsiteX4" fmla="*/ 950673 w 1094683"/>
              <a:gd name="connsiteY4" fmla="*/ 393920 h 410402"/>
              <a:gd name="connsiteX5" fmla="*/ 872645 w 1094683"/>
              <a:gd name="connsiteY5" fmla="*/ 410398 h 410402"/>
              <a:gd name="connsiteX6" fmla="*/ 233 w 1094683"/>
              <a:gd name="connsiteY6" fmla="*/ 410398 h 410402"/>
              <a:gd name="connsiteX7" fmla="*/ 2 w 1094683"/>
              <a:gd name="connsiteY7" fmla="*/ 112167 h 410402"/>
              <a:gd name="connsiteX8" fmla="*/ 126811 w 1094683"/>
              <a:gd name="connsiteY8" fmla="*/ 24176 h 410402"/>
              <a:gd name="connsiteX0" fmla="*/ 126811 w 1094683"/>
              <a:gd name="connsiteY0" fmla="*/ 24176 h 410402"/>
              <a:gd name="connsiteX1" fmla="*/ 226919 w 1094683"/>
              <a:gd name="connsiteY1" fmla="*/ 467 h 410402"/>
              <a:gd name="connsiteX2" fmla="*/ 1093442 w 1094683"/>
              <a:gd name="connsiteY2" fmla="*/ 637 h 410402"/>
              <a:gd name="connsiteX3" fmla="*/ 1094683 w 1094683"/>
              <a:gd name="connsiteY3" fmla="*/ 295249 h 410402"/>
              <a:gd name="connsiteX4" fmla="*/ 950673 w 1094683"/>
              <a:gd name="connsiteY4" fmla="*/ 393920 h 410402"/>
              <a:gd name="connsiteX5" fmla="*/ 872645 w 1094683"/>
              <a:gd name="connsiteY5" fmla="*/ 410398 h 410402"/>
              <a:gd name="connsiteX6" fmla="*/ 233 w 1094683"/>
              <a:gd name="connsiteY6" fmla="*/ 410398 h 410402"/>
              <a:gd name="connsiteX7" fmla="*/ 2 w 1094683"/>
              <a:gd name="connsiteY7" fmla="*/ 112167 h 410402"/>
              <a:gd name="connsiteX8" fmla="*/ 126811 w 1094683"/>
              <a:gd name="connsiteY8" fmla="*/ 24176 h 410402"/>
              <a:gd name="connsiteX0" fmla="*/ 126811 w 1094683"/>
              <a:gd name="connsiteY0" fmla="*/ 24176 h 410402"/>
              <a:gd name="connsiteX1" fmla="*/ 226919 w 1094683"/>
              <a:gd name="connsiteY1" fmla="*/ 467 h 410402"/>
              <a:gd name="connsiteX2" fmla="*/ 1093442 w 1094683"/>
              <a:gd name="connsiteY2" fmla="*/ 637 h 410402"/>
              <a:gd name="connsiteX3" fmla="*/ 1094683 w 1094683"/>
              <a:gd name="connsiteY3" fmla="*/ 295249 h 410402"/>
              <a:gd name="connsiteX4" fmla="*/ 950673 w 1094683"/>
              <a:gd name="connsiteY4" fmla="*/ 393920 h 410402"/>
              <a:gd name="connsiteX5" fmla="*/ 872645 w 1094683"/>
              <a:gd name="connsiteY5" fmla="*/ 410398 h 410402"/>
              <a:gd name="connsiteX6" fmla="*/ 233 w 1094683"/>
              <a:gd name="connsiteY6" fmla="*/ 410398 h 410402"/>
              <a:gd name="connsiteX7" fmla="*/ 2 w 1094683"/>
              <a:gd name="connsiteY7" fmla="*/ 112167 h 410402"/>
              <a:gd name="connsiteX8" fmla="*/ 126811 w 1094683"/>
              <a:gd name="connsiteY8" fmla="*/ 24176 h 410402"/>
              <a:gd name="connsiteX0" fmla="*/ 126578 w 1094450"/>
              <a:gd name="connsiteY0" fmla="*/ 24176 h 410402"/>
              <a:gd name="connsiteX1" fmla="*/ 226686 w 1094450"/>
              <a:gd name="connsiteY1" fmla="*/ 467 h 410402"/>
              <a:gd name="connsiteX2" fmla="*/ 1093209 w 1094450"/>
              <a:gd name="connsiteY2" fmla="*/ 637 h 410402"/>
              <a:gd name="connsiteX3" fmla="*/ 1094450 w 1094450"/>
              <a:gd name="connsiteY3" fmla="*/ 295249 h 410402"/>
              <a:gd name="connsiteX4" fmla="*/ 950440 w 1094450"/>
              <a:gd name="connsiteY4" fmla="*/ 393920 h 410402"/>
              <a:gd name="connsiteX5" fmla="*/ 872412 w 1094450"/>
              <a:gd name="connsiteY5" fmla="*/ 410398 h 410402"/>
              <a:gd name="connsiteX6" fmla="*/ 0 w 1094450"/>
              <a:gd name="connsiteY6" fmla="*/ 410398 h 410402"/>
              <a:gd name="connsiteX7" fmla="*/ 17375 w 1094450"/>
              <a:gd name="connsiteY7" fmla="*/ 102651 h 410402"/>
              <a:gd name="connsiteX8" fmla="*/ 126578 w 1094450"/>
              <a:gd name="connsiteY8" fmla="*/ 24176 h 410402"/>
              <a:gd name="connsiteX0" fmla="*/ 126578 w 1094450"/>
              <a:gd name="connsiteY0" fmla="*/ 24176 h 410402"/>
              <a:gd name="connsiteX1" fmla="*/ 226686 w 1094450"/>
              <a:gd name="connsiteY1" fmla="*/ 467 h 410402"/>
              <a:gd name="connsiteX2" fmla="*/ 1093209 w 1094450"/>
              <a:gd name="connsiteY2" fmla="*/ 637 h 410402"/>
              <a:gd name="connsiteX3" fmla="*/ 1094450 w 1094450"/>
              <a:gd name="connsiteY3" fmla="*/ 295249 h 410402"/>
              <a:gd name="connsiteX4" fmla="*/ 950440 w 1094450"/>
              <a:gd name="connsiteY4" fmla="*/ 393920 h 410402"/>
              <a:gd name="connsiteX5" fmla="*/ 872412 w 1094450"/>
              <a:gd name="connsiteY5" fmla="*/ 410398 h 410402"/>
              <a:gd name="connsiteX6" fmla="*/ 0 w 1094450"/>
              <a:gd name="connsiteY6" fmla="*/ 410398 h 410402"/>
              <a:gd name="connsiteX7" fmla="*/ 17993 w 1094450"/>
              <a:gd name="connsiteY7" fmla="*/ 101462 h 410402"/>
              <a:gd name="connsiteX8" fmla="*/ 126578 w 1094450"/>
              <a:gd name="connsiteY8" fmla="*/ 24176 h 410402"/>
              <a:gd name="connsiteX0" fmla="*/ 126578 w 1094450"/>
              <a:gd name="connsiteY0" fmla="*/ 24176 h 410402"/>
              <a:gd name="connsiteX1" fmla="*/ 226686 w 1094450"/>
              <a:gd name="connsiteY1" fmla="*/ 467 h 410402"/>
              <a:gd name="connsiteX2" fmla="*/ 1093209 w 1094450"/>
              <a:gd name="connsiteY2" fmla="*/ 637 h 410402"/>
              <a:gd name="connsiteX3" fmla="*/ 1094450 w 1094450"/>
              <a:gd name="connsiteY3" fmla="*/ 295249 h 410402"/>
              <a:gd name="connsiteX4" fmla="*/ 950440 w 1094450"/>
              <a:gd name="connsiteY4" fmla="*/ 393920 h 410402"/>
              <a:gd name="connsiteX5" fmla="*/ 872412 w 1094450"/>
              <a:gd name="connsiteY5" fmla="*/ 410398 h 410402"/>
              <a:gd name="connsiteX6" fmla="*/ 0 w 1094450"/>
              <a:gd name="connsiteY6" fmla="*/ 410398 h 410402"/>
              <a:gd name="connsiteX7" fmla="*/ 21700 w 1094450"/>
              <a:gd name="connsiteY7" fmla="*/ 103127 h 410402"/>
              <a:gd name="connsiteX8" fmla="*/ 126578 w 1094450"/>
              <a:gd name="connsiteY8" fmla="*/ 24176 h 410402"/>
              <a:gd name="connsiteX0" fmla="*/ 126578 w 1094450"/>
              <a:gd name="connsiteY0" fmla="*/ 24176 h 410402"/>
              <a:gd name="connsiteX1" fmla="*/ 226686 w 1094450"/>
              <a:gd name="connsiteY1" fmla="*/ 467 h 410402"/>
              <a:gd name="connsiteX2" fmla="*/ 1093209 w 1094450"/>
              <a:gd name="connsiteY2" fmla="*/ 637 h 410402"/>
              <a:gd name="connsiteX3" fmla="*/ 1094450 w 1094450"/>
              <a:gd name="connsiteY3" fmla="*/ 295249 h 410402"/>
              <a:gd name="connsiteX4" fmla="*/ 950440 w 1094450"/>
              <a:gd name="connsiteY4" fmla="*/ 393920 h 410402"/>
              <a:gd name="connsiteX5" fmla="*/ 872412 w 1094450"/>
              <a:gd name="connsiteY5" fmla="*/ 410398 h 410402"/>
              <a:gd name="connsiteX6" fmla="*/ 0 w 1094450"/>
              <a:gd name="connsiteY6" fmla="*/ 410398 h 410402"/>
              <a:gd name="connsiteX7" fmla="*/ 17685 w 1094450"/>
              <a:gd name="connsiteY7" fmla="*/ 101700 h 410402"/>
              <a:gd name="connsiteX8" fmla="*/ 126578 w 1094450"/>
              <a:gd name="connsiteY8" fmla="*/ 24176 h 410402"/>
              <a:gd name="connsiteX0" fmla="*/ 126578 w 1094450"/>
              <a:gd name="connsiteY0" fmla="*/ 24176 h 410402"/>
              <a:gd name="connsiteX1" fmla="*/ 226686 w 1094450"/>
              <a:gd name="connsiteY1" fmla="*/ 467 h 410402"/>
              <a:gd name="connsiteX2" fmla="*/ 1093209 w 1094450"/>
              <a:gd name="connsiteY2" fmla="*/ 637 h 410402"/>
              <a:gd name="connsiteX3" fmla="*/ 1094450 w 1094450"/>
              <a:gd name="connsiteY3" fmla="*/ 295249 h 410402"/>
              <a:gd name="connsiteX4" fmla="*/ 950440 w 1094450"/>
              <a:gd name="connsiteY4" fmla="*/ 393920 h 410402"/>
              <a:gd name="connsiteX5" fmla="*/ 872412 w 1094450"/>
              <a:gd name="connsiteY5" fmla="*/ 410398 h 410402"/>
              <a:gd name="connsiteX6" fmla="*/ 0 w 1094450"/>
              <a:gd name="connsiteY6" fmla="*/ 410398 h 410402"/>
              <a:gd name="connsiteX7" fmla="*/ 17685 w 1094450"/>
              <a:gd name="connsiteY7" fmla="*/ 101700 h 410402"/>
              <a:gd name="connsiteX8" fmla="*/ 126578 w 1094450"/>
              <a:gd name="connsiteY8" fmla="*/ 24176 h 410402"/>
              <a:gd name="connsiteX0" fmla="*/ 126578 w 1094450"/>
              <a:gd name="connsiteY0" fmla="*/ 24176 h 410402"/>
              <a:gd name="connsiteX1" fmla="*/ 226686 w 1094450"/>
              <a:gd name="connsiteY1" fmla="*/ 467 h 410402"/>
              <a:gd name="connsiteX2" fmla="*/ 1093209 w 1094450"/>
              <a:gd name="connsiteY2" fmla="*/ 637 h 410402"/>
              <a:gd name="connsiteX3" fmla="*/ 1094450 w 1094450"/>
              <a:gd name="connsiteY3" fmla="*/ 295249 h 410402"/>
              <a:gd name="connsiteX4" fmla="*/ 950440 w 1094450"/>
              <a:gd name="connsiteY4" fmla="*/ 393920 h 410402"/>
              <a:gd name="connsiteX5" fmla="*/ 872412 w 1094450"/>
              <a:gd name="connsiteY5" fmla="*/ 410398 h 410402"/>
              <a:gd name="connsiteX6" fmla="*/ 0 w 1094450"/>
              <a:gd name="connsiteY6" fmla="*/ 410398 h 410402"/>
              <a:gd name="connsiteX7" fmla="*/ 18920 w 1094450"/>
              <a:gd name="connsiteY7" fmla="*/ 103127 h 410402"/>
              <a:gd name="connsiteX8" fmla="*/ 126578 w 1094450"/>
              <a:gd name="connsiteY8" fmla="*/ 24176 h 410402"/>
              <a:gd name="connsiteX0" fmla="*/ 126578 w 1094450"/>
              <a:gd name="connsiteY0" fmla="*/ 24176 h 410402"/>
              <a:gd name="connsiteX1" fmla="*/ 226686 w 1094450"/>
              <a:gd name="connsiteY1" fmla="*/ 467 h 410402"/>
              <a:gd name="connsiteX2" fmla="*/ 1093209 w 1094450"/>
              <a:gd name="connsiteY2" fmla="*/ 637 h 410402"/>
              <a:gd name="connsiteX3" fmla="*/ 1094450 w 1094450"/>
              <a:gd name="connsiteY3" fmla="*/ 295249 h 410402"/>
              <a:gd name="connsiteX4" fmla="*/ 950440 w 1094450"/>
              <a:gd name="connsiteY4" fmla="*/ 393920 h 410402"/>
              <a:gd name="connsiteX5" fmla="*/ 872412 w 1094450"/>
              <a:gd name="connsiteY5" fmla="*/ 410398 h 410402"/>
              <a:gd name="connsiteX6" fmla="*/ 0 w 1094450"/>
              <a:gd name="connsiteY6" fmla="*/ 410398 h 410402"/>
              <a:gd name="connsiteX7" fmla="*/ 17067 w 1094450"/>
              <a:gd name="connsiteY7" fmla="*/ 102413 h 410402"/>
              <a:gd name="connsiteX8" fmla="*/ 126578 w 1094450"/>
              <a:gd name="connsiteY8" fmla="*/ 24176 h 410402"/>
              <a:gd name="connsiteX0" fmla="*/ 109590 w 1077462"/>
              <a:gd name="connsiteY0" fmla="*/ 24176 h 410398"/>
              <a:gd name="connsiteX1" fmla="*/ 209698 w 1077462"/>
              <a:gd name="connsiteY1" fmla="*/ 467 h 410398"/>
              <a:gd name="connsiteX2" fmla="*/ 1076221 w 1077462"/>
              <a:gd name="connsiteY2" fmla="*/ 637 h 410398"/>
              <a:gd name="connsiteX3" fmla="*/ 1077462 w 1077462"/>
              <a:gd name="connsiteY3" fmla="*/ 295249 h 410398"/>
              <a:gd name="connsiteX4" fmla="*/ 933452 w 1077462"/>
              <a:gd name="connsiteY4" fmla="*/ 393920 h 410398"/>
              <a:gd name="connsiteX5" fmla="*/ 855424 w 1077462"/>
              <a:gd name="connsiteY5" fmla="*/ 410398 h 410398"/>
              <a:gd name="connsiteX6" fmla="*/ 0 w 1077462"/>
              <a:gd name="connsiteY6" fmla="*/ 399217 h 410398"/>
              <a:gd name="connsiteX7" fmla="*/ 79 w 1077462"/>
              <a:gd name="connsiteY7" fmla="*/ 102413 h 410398"/>
              <a:gd name="connsiteX8" fmla="*/ 109590 w 1077462"/>
              <a:gd name="connsiteY8" fmla="*/ 24176 h 410398"/>
              <a:gd name="connsiteX0" fmla="*/ 109590 w 1077462"/>
              <a:gd name="connsiteY0" fmla="*/ 24176 h 410398"/>
              <a:gd name="connsiteX1" fmla="*/ 209698 w 1077462"/>
              <a:gd name="connsiteY1" fmla="*/ 467 h 410398"/>
              <a:gd name="connsiteX2" fmla="*/ 1076221 w 1077462"/>
              <a:gd name="connsiteY2" fmla="*/ 637 h 410398"/>
              <a:gd name="connsiteX3" fmla="*/ 1077462 w 1077462"/>
              <a:gd name="connsiteY3" fmla="*/ 295249 h 410398"/>
              <a:gd name="connsiteX4" fmla="*/ 933452 w 1077462"/>
              <a:gd name="connsiteY4" fmla="*/ 393920 h 410398"/>
              <a:gd name="connsiteX5" fmla="*/ 855424 w 1077462"/>
              <a:gd name="connsiteY5" fmla="*/ 410398 h 410398"/>
              <a:gd name="connsiteX6" fmla="*/ 0 w 1077462"/>
              <a:gd name="connsiteY6" fmla="*/ 399217 h 410398"/>
              <a:gd name="connsiteX7" fmla="*/ 79 w 1077462"/>
              <a:gd name="connsiteY7" fmla="*/ 102413 h 410398"/>
              <a:gd name="connsiteX8" fmla="*/ 109590 w 1077462"/>
              <a:gd name="connsiteY8" fmla="*/ 24176 h 410398"/>
              <a:gd name="connsiteX0" fmla="*/ 181148 w 1149020"/>
              <a:gd name="connsiteY0" fmla="*/ 24176 h 410398"/>
              <a:gd name="connsiteX1" fmla="*/ 281256 w 1149020"/>
              <a:gd name="connsiteY1" fmla="*/ 467 h 410398"/>
              <a:gd name="connsiteX2" fmla="*/ 1147779 w 1149020"/>
              <a:gd name="connsiteY2" fmla="*/ 637 h 410398"/>
              <a:gd name="connsiteX3" fmla="*/ 1149020 w 1149020"/>
              <a:gd name="connsiteY3" fmla="*/ 295249 h 410398"/>
              <a:gd name="connsiteX4" fmla="*/ 1005010 w 1149020"/>
              <a:gd name="connsiteY4" fmla="*/ 393920 h 410398"/>
              <a:gd name="connsiteX5" fmla="*/ 926982 w 1149020"/>
              <a:gd name="connsiteY5" fmla="*/ 410398 h 410398"/>
              <a:gd name="connsiteX6" fmla="*/ 71558 w 1149020"/>
              <a:gd name="connsiteY6" fmla="*/ 399217 h 410398"/>
              <a:gd name="connsiteX7" fmla="*/ 71637 w 1149020"/>
              <a:gd name="connsiteY7" fmla="*/ 102413 h 410398"/>
              <a:gd name="connsiteX8" fmla="*/ 181148 w 1149020"/>
              <a:gd name="connsiteY8" fmla="*/ 24176 h 410398"/>
              <a:gd name="connsiteX0" fmla="*/ 117641 w 1085513"/>
              <a:gd name="connsiteY0" fmla="*/ 24176 h 410398"/>
              <a:gd name="connsiteX1" fmla="*/ 217749 w 1085513"/>
              <a:gd name="connsiteY1" fmla="*/ 467 h 410398"/>
              <a:gd name="connsiteX2" fmla="*/ 1084272 w 1085513"/>
              <a:gd name="connsiteY2" fmla="*/ 637 h 410398"/>
              <a:gd name="connsiteX3" fmla="*/ 1085513 w 1085513"/>
              <a:gd name="connsiteY3" fmla="*/ 295249 h 410398"/>
              <a:gd name="connsiteX4" fmla="*/ 941503 w 1085513"/>
              <a:gd name="connsiteY4" fmla="*/ 393920 h 410398"/>
              <a:gd name="connsiteX5" fmla="*/ 863475 w 1085513"/>
              <a:gd name="connsiteY5" fmla="*/ 410398 h 410398"/>
              <a:gd name="connsiteX6" fmla="*/ 8051 w 1085513"/>
              <a:gd name="connsiteY6" fmla="*/ 399217 h 410398"/>
              <a:gd name="connsiteX7" fmla="*/ 8130 w 1085513"/>
              <a:gd name="connsiteY7" fmla="*/ 102413 h 410398"/>
              <a:gd name="connsiteX8" fmla="*/ 117641 w 1085513"/>
              <a:gd name="connsiteY8" fmla="*/ 24176 h 410398"/>
              <a:gd name="connsiteX0" fmla="*/ 109590 w 1077462"/>
              <a:gd name="connsiteY0" fmla="*/ 24176 h 410398"/>
              <a:gd name="connsiteX1" fmla="*/ 209698 w 1077462"/>
              <a:gd name="connsiteY1" fmla="*/ 467 h 410398"/>
              <a:gd name="connsiteX2" fmla="*/ 1076221 w 1077462"/>
              <a:gd name="connsiteY2" fmla="*/ 637 h 410398"/>
              <a:gd name="connsiteX3" fmla="*/ 1077462 w 1077462"/>
              <a:gd name="connsiteY3" fmla="*/ 295249 h 410398"/>
              <a:gd name="connsiteX4" fmla="*/ 933452 w 1077462"/>
              <a:gd name="connsiteY4" fmla="*/ 393920 h 410398"/>
              <a:gd name="connsiteX5" fmla="*/ 855424 w 1077462"/>
              <a:gd name="connsiteY5" fmla="*/ 410398 h 410398"/>
              <a:gd name="connsiteX6" fmla="*/ 0 w 1077462"/>
              <a:gd name="connsiteY6" fmla="*/ 399217 h 410398"/>
              <a:gd name="connsiteX7" fmla="*/ 79 w 1077462"/>
              <a:gd name="connsiteY7" fmla="*/ 102413 h 410398"/>
              <a:gd name="connsiteX8" fmla="*/ 109590 w 1077462"/>
              <a:gd name="connsiteY8" fmla="*/ 24176 h 410398"/>
              <a:gd name="connsiteX0" fmla="*/ 109590 w 1077462"/>
              <a:gd name="connsiteY0" fmla="*/ 24176 h 399455"/>
              <a:gd name="connsiteX1" fmla="*/ 209698 w 1077462"/>
              <a:gd name="connsiteY1" fmla="*/ 467 h 399455"/>
              <a:gd name="connsiteX2" fmla="*/ 1076221 w 1077462"/>
              <a:gd name="connsiteY2" fmla="*/ 637 h 399455"/>
              <a:gd name="connsiteX3" fmla="*/ 1077462 w 1077462"/>
              <a:gd name="connsiteY3" fmla="*/ 295249 h 399455"/>
              <a:gd name="connsiteX4" fmla="*/ 933452 w 1077462"/>
              <a:gd name="connsiteY4" fmla="*/ 393920 h 399455"/>
              <a:gd name="connsiteX5" fmla="*/ 874266 w 1077462"/>
              <a:gd name="connsiteY5" fmla="*/ 399455 h 399455"/>
              <a:gd name="connsiteX6" fmla="*/ 0 w 1077462"/>
              <a:gd name="connsiteY6" fmla="*/ 399217 h 399455"/>
              <a:gd name="connsiteX7" fmla="*/ 79 w 1077462"/>
              <a:gd name="connsiteY7" fmla="*/ 102413 h 399455"/>
              <a:gd name="connsiteX8" fmla="*/ 109590 w 1077462"/>
              <a:gd name="connsiteY8" fmla="*/ 24176 h 399455"/>
              <a:gd name="connsiteX0" fmla="*/ 109590 w 1077462"/>
              <a:gd name="connsiteY0" fmla="*/ 24176 h 399455"/>
              <a:gd name="connsiteX1" fmla="*/ 209698 w 1077462"/>
              <a:gd name="connsiteY1" fmla="*/ 467 h 399455"/>
              <a:gd name="connsiteX2" fmla="*/ 1076221 w 1077462"/>
              <a:gd name="connsiteY2" fmla="*/ 637 h 399455"/>
              <a:gd name="connsiteX3" fmla="*/ 1077462 w 1077462"/>
              <a:gd name="connsiteY3" fmla="*/ 295249 h 399455"/>
              <a:gd name="connsiteX4" fmla="*/ 933452 w 1077462"/>
              <a:gd name="connsiteY4" fmla="*/ 393920 h 399455"/>
              <a:gd name="connsiteX5" fmla="*/ 874266 w 1077462"/>
              <a:gd name="connsiteY5" fmla="*/ 399455 h 399455"/>
              <a:gd name="connsiteX6" fmla="*/ 0 w 1077462"/>
              <a:gd name="connsiteY6" fmla="*/ 399217 h 399455"/>
              <a:gd name="connsiteX7" fmla="*/ 79 w 1077462"/>
              <a:gd name="connsiteY7" fmla="*/ 102413 h 399455"/>
              <a:gd name="connsiteX8" fmla="*/ 109590 w 1077462"/>
              <a:gd name="connsiteY8" fmla="*/ 24176 h 399455"/>
              <a:gd name="connsiteX0" fmla="*/ 109590 w 1077462"/>
              <a:gd name="connsiteY0" fmla="*/ 24176 h 399455"/>
              <a:gd name="connsiteX1" fmla="*/ 209698 w 1077462"/>
              <a:gd name="connsiteY1" fmla="*/ 467 h 399455"/>
              <a:gd name="connsiteX2" fmla="*/ 1076221 w 1077462"/>
              <a:gd name="connsiteY2" fmla="*/ 637 h 399455"/>
              <a:gd name="connsiteX3" fmla="*/ 1077462 w 1077462"/>
              <a:gd name="connsiteY3" fmla="*/ 295249 h 399455"/>
              <a:gd name="connsiteX4" fmla="*/ 933452 w 1077462"/>
              <a:gd name="connsiteY4" fmla="*/ 393920 h 399455"/>
              <a:gd name="connsiteX5" fmla="*/ 874266 w 1077462"/>
              <a:gd name="connsiteY5" fmla="*/ 399455 h 399455"/>
              <a:gd name="connsiteX6" fmla="*/ 0 w 1077462"/>
              <a:gd name="connsiteY6" fmla="*/ 399217 h 399455"/>
              <a:gd name="connsiteX7" fmla="*/ 79 w 1077462"/>
              <a:gd name="connsiteY7" fmla="*/ 102413 h 399455"/>
              <a:gd name="connsiteX8" fmla="*/ 109590 w 1077462"/>
              <a:gd name="connsiteY8" fmla="*/ 24176 h 399455"/>
              <a:gd name="connsiteX0" fmla="*/ 109590 w 1077462"/>
              <a:gd name="connsiteY0" fmla="*/ 24176 h 399455"/>
              <a:gd name="connsiteX1" fmla="*/ 209698 w 1077462"/>
              <a:gd name="connsiteY1" fmla="*/ 467 h 399455"/>
              <a:gd name="connsiteX2" fmla="*/ 1076221 w 1077462"/>
              <a:gd name="connsiteY2" fmla="*/ 637 h 399455"/>
              <a:gd name="connsiteX3" fmla="*/ 1077462 w 1077462"/>
              <a:gd name="connsiteY3" fmla="*/ 295249 h 399455"/>
              <a:gd name="connsiteX4" fmla="*/ 960942 w 1077462"/>
              <a:gd name="connsiteY4" fmla="*/ 376554 h 399455"/>
              <a:gd name="connsiteX5" fmla="*/ 874266 w 1077462"/>
              <a:gd name="connsiteY5" fmla="*/ 399455 h 399455"/>
              <a:gd name="connsiteX6" fmla="*/ 0 w 1077462"/>
              <a:gd name="connsiteY6" fmla="*/ 399217 h 399455"/>
              <a:gd name="connsiteX7" fmla="*/ 79 w 1077462"/>
              <a:gd name="connsiteY7" fmla="*/ 102413 h 399455"/>
              <a:gd name="connsiteX8" fmla="*/ 109590 w 1077462"/>
              <a:gd name="connsiteY8" fmla="*/ 24176 h 399455"/>
              <a:gd name="connsiteX0" fmla="*/ 109590 w 1077462"/>
              <a:gd name="connsiteY0" fmla="*/ 24176 h 399455"/>
              <a:gd name="connsiteX1" fmla="*/ 209698 w 1077462"/>
              <a:gd name="connsiteY1" fmla="*/ 467 h 399455"/>
              <a:gd name="connsiteX2" fmla="*/ 1076221 w 1077462"/>
              <a:gd name="connsiteY2" fmla="*/ 637 h 399455"/>
              <a:gd name="connsiteX3" fmla="*/ 1077462 w 1077462"/>
              <a:gd name="connsiteY3" fmla="*/ 295249 h 399455"/>
              <a:gd name="connsiteX4" fmla="*/ 964649 w 1077462"/>
              <a:gd name="connsiteY4" fmla="*/ 376316 h 399455"/>
              <a:gd name="connsiteX5" fmla="*/ 874266 w 1077462"/>
              <a:gd name="connsiteY5" fmla="*/ 399455 h 399455"/>
              <a:gd name="connsiteX6" fmla="*/ 0 w 1077462"/>
              <a:gd name="connsiteY6" fmla="*/ 399217 h 399455"/>
              <a:gd name="connsiteX7" fmla="*/ 79 w 1077462"/>
              <a:gd name="connsiteY7" fmla="*/ 102413 h 399455"/>
              <a:gd name="connsiteX8" fmla="*/ 109590 w 1077462"/>
              <a:gd name="connsiteY8" fmla="*/ 24176 h 399455"/>
              <a:gd name="connsiteX0" fmla="*/ 109590 w 1077462"/>
              <a:gd name="connsiteY0" fmla="*/ 24176 h 399455"/>
              <a:gd name="connsiteX1" fmla="*/ 209698 w 1077462"/>
              <a:gd name="connsiteY1" fmla="*/ 467 h 399455"/>
              <a:gd name="connsiteX2" fmla="*/ 1076221 w 1077462"/>
              <a:gd name="connsiteY2" fmla="*/ 637 h 399455"/>
              <a:gd name="connsiteX3" fmla="*/ 1077462 w 1077462"/>
              <a:gd name="connsiteY3" fmla="*/ 295249 h 399455"/>
              <a:gd name="connsiteX4" fmla="*/ 964649 w 1077462"/>
              <a:gd name="connsiteY4" fmla="*/ 376316 h 399455"/>
              <a:gd name="connsiteX5" fmla="*/ 874266 w 1077462"/>
              <a:gd name="connsiteY5" fmla="*/ 399455 h 399455"/>
              <a:gd name="connsiteX6" fmla="*/ 0 w 1077462"/>
              <a:gd name="connsiteY6" fmla="*/ 399217 h 399455"/>
              <a:gd name="connsiteX7" fmla="*/ 79 w 1077462"/>
              <a:gd name="connsiteY7" fmla="*/ 102413 h 399455"/>
              <a:gd name="connsiteX8" fmla="*/ 109590 w 1077462"/>
              <a:gd name="connsiteY8" fmla="*/ 24176 h 399455"/>
              <a:gd name="connsiteX0" fmla="*/ 109590 w 1077462"/>
              <a:gd name="connsiteY0" fmla="*/ 24176 h 399455"/>
              <a:gd name="connsiteX1" fmla="*/ 209698 w 1077462"/>
              <a:gd name="connsiteY1" fmla="*/ 467 h 399455"/>
              <a:gd name="connsiteX2" fmla="*/ 1076221 w 1077462"/>
              <a:gd name="connsiteY2" fmla="*/ 637 h 399455"/>
              <a:gd name="connsiteX3" fmla="*/ 1077462 w 1077462"/>
              <a:gd name="connsiteY3" fmla="*/ 295249 h 399455"/>
              <a:gd name="connsiteX4" fmla="*/ 961251 w 1077462"/>
              <a:gd name="connsiteY4" fmla="*/ 376792 h 399455"/>
              <a:gd name="connsiteX5" fmla="*/ 874266 w 1077462"/>
              <a:gd name="connsiteY5" fmla="*/ 399455 h 399455"/>
              <a:gd name="connsiteX6" fmla="*/ 0 w 1077462"/>
              <a:gd name="connsiteY6" fmla="*/ 399217 h 399455"/>
              <a:gd name="connsiteX7" fmla="*/ 79 w 1077462"/>
              <a:gd name="connsiteY7" fmla="*/ 102413 h 399455"/>
              <a:gd name="connsiteX8" fmla="*/ 109590 w 1077462"/>
              <a:gd name="connsiteY8" fmla="*/ 24176 h 399455"/>
              <a:gd name="connsiteX0" fmla="*/ 109590 w 1077462"/>
              <a:gd name="connsiteY0" fmla="*/ 24176 h 399455"/>
              <a:gd name="connsiteX1" fmla="*/ 209698 w 1077462"/>
              <a:gd name="connsiteY1" fmla="*/ 467 h 399455"/>
              <a:gd name="connsiteX2" fmla="*/ 1076221 w 1077462"/>
              <a:gd name="connsiteY2" fmla="*/ 637 h 399455"/>
              <a:gd name="connsiteX3" fmla="*/ 1077462 w 1077462"/>
              <a:gd name="connsiteY3" fmla="*/ 295249 h 399455"/>
              <a:gd name="connsiteX4" fmla="*/ 961251 w 1077462"/>
              <a:gd name="connsiteY4" fmla="*/ 376792 h 399455"/>
              <a:gd name="connsiteX5" fmla="*/ 874266 w 1077462"/>
              <a:gd name="connsiteY5" fmla="*/ 399455 h 399455"/>
              <a:gd name="connsiteX6" fmla="*/ 0 w 1077462"/>
              <a:gd name="connsiteY6" fmla="*/ 399217 h 399455"/>
              <a:gd name="connsiteX7" fmla="*/ 79 w 1077462"/>
              <a:gd name="connsiteY7" fmla="*/ 102413 h 399455"/>
              <a:gd name="connsiteX8" fmla="*/ 109590 w 1077462"/>
              <a:gd name="connsiteY8" fmla="*/ 24176 h 399455"/>
              <a:gd name="connsiteX0" fmla="*/ 109590 w 1098466"/>
              <a:gd name="connsiteY0" fmla="*/ 24176 h 399455"/>
              <a:gd name="connsiteX1" fmla="*/ 209698 w 1098466"/>
              <a:gd name="connsiteY1" fmla="*/ 467 h 399455"/>
              <a:gd name="connsiteX2" fmla="*/ 1076221 w 1098466"/>
              <a:gd name="connsiteY2" fmla="*/ 637 h 399455"/>
              <a:gd name="connsiteX3" fmla="*/ 1098466 w 1098466"/>
              <a:gd name="connsiteY3" fmla="*/ 286923 h 399455"/>
              <a:gd name="connsiteX4" fmla="*/ 961251 w 1098466"/>
              <a:gd name="connsiteY4" fmla="*/ 376792 h 399455"/>
              <a:gd name="connsiteX5" fmla="*/ 874266 w 1098466"/>
              <a:gd name="connsiteY5" fmla="*/ 399455 h 399455"/>
              <a:gd name="connsiteX6" fmla="*/ 0 w 1098466"/>
              <a:gd name="connsiteY6" fmla="*/ 399217 h 399455"/>
              <a:gd name="connsiteX7" fmla="*/ 79 w 1098466"/>
              <a:gd name="connsiteY7" fmla="*/ 102413 h 399455"/>
              <a:gd name="connsiteX8" fmla="*/ 109590 w 1098466"/>
              <a:gd name="connsiteY8" fmla="*/ 24176 h 399455"/>
              <a:gd name="connsiteX0" fmla="*/ 109590 w 1098466"/>
              <a:gd name="connsiteY0" fmla="*/ 24176 h 399455"/>
              <a:gd name="connsiteX1" fmla="*/ 209698 w 1098466"/>
              <a:gd name="connsiteY1" fmla="*/ 467 h 399455"/>
              <a:gd name="connsiteX2" fmla="*/ 1076221 w 1098466"/>
              <a:gd name="connsiteY2" fmla="*/ 637 h 399455"/>
              <a:gd name="connsiteX3" fmla="*/ 1098466 w 1098466"/>
              <a:gd name="connsiteY3" fmla="*/ 286923 h 399455"/>
              <a:gd name="connsiteX4" fmla="*/ 961251 w 1098466"/>
              <a:gd name="connsiteY4" fmla="*/ 376792 h 399455"/>
              <a:gd name="connsiteX5" fmla="*/ 874266 w 1098466"/>
              <a:gd name="connsiteY5" fmla="*/ 399455 h 399455"/>
              <a:gd name="connsiteX6" fmla="*/ 0 w 1098466"/>
              <a:gd name="connsiteY6" fmla="*/ 399217 h 399455"/>
              <a:gd name="connsiteX7" fmla="*/ 79 w 1098466"/>
              <a:gd name="connsiteY7" fmla="*/ 102413 h 399455"/>
              <a:gd name="connsiteX8" fmla="*/ 109590 w 1098466"/>
              <a:gd name="connsiteY8" fmla="*/ 24176 h 399455"/>
              <a:gd name="connsiteX0" fmla="*/ 109590 w 1098470"/>
              <a:gd name="connsiteY0" fmla="*/ 33768 h 409047"/>
              <a:gd name="connsiteX1" fmla="*/ 209698 w 1098470"/>
              <a:gd name="connsiteY1" fmla="*/ 10059 h 409047"/>
              <a:gd name="connsiteX2" fmla="*/ 1098460 w 1098470"/>
              <a:gd name="connsiteY2" fmla="*/ 0 h 409047"/>
              <a:gd name="connsiteX3" fmla="*/ 1098466 w 1098470"/>
              <a:gd name="connsiteY3" fmla="*/ 296515 h 409047"/>
              <a:gd name="connsiteX4" fmla="*/ 961251 w 1098470"/>
              <a:gd name="connsiteY4" fmla="*/ 386384 h 409047"/>
              <a:gd name="connsiteX5" fmla="*/ 874266 w 1098470"/>
              <a:gd name="connsiteY5" fmla="*/ 409047 h 409047"/>
              <a:gd name="connsiteX6" fmla="*/ 0 w 1098470"/>
              <a:gd name="connsiteY6" fmla="*/ 408809 h 409047"/>
              <a:gd name="connsiteX7" fmla="*/ 79 w 1098470"/>
              <a:gd name="connsiteY7" fmla="*/ 112005 h 409047"/>
              <a:gd name="connsiteX8" fmla="*/ 109590 w 1098470"/>
              <a:gd name="connsiteY8" fmla="*/ 33768 h 409047"/>
              <a:gd name="connsiteX0" fmla="*/ 109590 w 1098466"/>
              <a:gd name="connsiteY0" fmla="*/ 33768 h 409047"/>
              <a:gd name="connsiteX1" fmla="*/ 209698 w 1098466"/>
              <a:gd name="connsiteY1" fmla="*/ 10059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79 w 1098466"/>
              <a:gd name="connsiteY7" fmla="*/ 112005 h 409047"/>
              <a:gd name="connsiteX8" fmla="*/ 109590 w 1098466"/>
              <a:gd name="connsiteY8" fmla="*/ 33768 h 409047"/>
              <a:gd name="connsiteX0" fmla="*/ 109590 w 1098466"/>
              <a:gd name="connsiteY0" fmla="*/ 33768 h 409047"/>
              <a:gd name="connsiteX1" fmla="*/ 209698 w 1098466"/>
              <a:gd name="connsiteY1" fmla="*/ 10059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79 w 1098466"/>
              <a:gd name="connsiteY7" fmla="*/ 112005 h 409047"/>
              <a:gd name="connsiteX8" fmla="*/ 109590 w 1098466"/>
              <a:gd name="connsiteY8" fmla="*/ 33768 h 409047"/>
              <a:gd name="connsiteX0" fmla="*/ 109590 w 1098466"/>
              <a:gd name="connsiteY0" fmla="*/ 33768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79 w 1098466"/>
              <a:gd name="connsiteY7" fmla="*/ 112005 h 409047"/>
              <a:gd name="connsiteX8" fmla="*/ 109590 w 1098466"/>
              <a:gd name="connsiteY8" fmla="*/ 33768 h 409047"/>
              <a:gd name="connsiteX0" fmla="*/ 109590 w 1098466"/>
              <a:gd name="connsiteY0" fmla="*/ 33768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79 w 1098466"/>
              <a:gd name="connsiteY7" fmla="*/ 112005 h 409047"/>
              <a:gd name="connsiteX8" fmla="*/ 109590 w 1098466"/>
              <a:gd name="connsiteY8" fmla="*/ 33768 h 409047"/>
              <a:gd name="connsiteX0" fmla="*/ 132138 w 1098466"/>
              <a:gd name="connsiteY0" fmla="*/ 24354 h 409149"/>
              <a:gd name="connsiteX1" fmla="*/ 230702 w 1098466"/>
              <a:gd name="connsiteY1" fmla="*/ 407 h 409149"/>
              <a:gd name="connsiteX2" fmla="*/ 1098460 w 1098466"/>
              <a:gd name="connsiteY2" fmla="*/ 102 h 409149"/>
              <a:gd name="connsiteX3" fmla="*/ 1098466 w 1098466"/>
              <a:gd name="connsiteY3" fmla="*/ 296617 h 409149"/>
              <a:gd name="connsiteX4" fmla="*/ 961251 w 1098466"/>
              <a:gd name="connsiteY4" fmla="*/ 386486 h 409149"/>
              <a:gd name="connsiteX5" fmla="*/ 874266 w 1098466"/>
              <a:gd name="connsiteY5" fmla="*/ 409149 h 409149"/>
              <a:gd name="connsiteX6" fmla="*/ 0 w 1098466"/>
              <a:gd name="connsiteY6" fmla="*/ 408911 h 409149"/>
              <a:gd name="connsiteX7" fmla="*/ 79 w 1098466"/>
              <a:gd name="connsiteY7" fmla="*/ 112107 h 409149"/>
              <a:gd name="connsiteX8" fmla="*/ 132138 w 1098466"/>
              <a:gd name="connsiteY8" fmla="*/ 24354 h 409149"/>
              <a:gd name="connsiteX0" fmla="*/ 142949 w 1098466"/>
              <a:gd name="connsiteY0" fmla="*/ 21908 h 410271"/>
              <a:gd name="connsiteX1" fmla="*/ 230702 w 1098466"/>
              <a:gd name="connsiteY1" fmla="*/ 1529 h 410271"/>
              <a:gd name="connsiteX2" fmla="*/ 1098460 w 1098466"/>
              <a:gd name="connsiteY2" fmla="*/ 1224 h 410271"/>
              <a:gd name="connsiteX3" fmla="*/ 1098466 w 1098466"/>
              <a:gd name="connsiteY3" fmla="*/ 297739 h 410271"/>
              <a:gd name="connsiteX4" fmla="*/ 961251 w 1098466"/>
              <a:gd name="connsiteY4" fmla="*/ 387608 h 410271"/>
              <a:gd name="connsiteX5" fmla="*/ 874266 w 1098466"/>
              <a:gd name="connsiteY5" fmla="*/ 410271 h 410271"/>
              <a:gd name="connsiteX6" fmla="*/ 0 w 1098466"/>
              <a:gd name="connsiteY6" fmla="*/ 410033 h 410271"/>
              <a:gd name="connsiteX7" fmla="*/ 79 w 1098466"/>
              <a:gd name="connsiteY7" fmla="*/ 113229 h 410271"/>
              <a:gd name="connsiteX8" fmla="*/ 142949 w 1098466"/>
              <a:gd name="connsiteY8" fmla="*/ 21908 h 410271"/>
              <a:gd name="connsiteX0" fmla="*/ 142949 w 1098466"/>
              <a:gd name="connsiteY0" fmla="*/ 21908 h 410271"/>
              <a:gd name="connsiteX1" fmla="*/ 230702 w 1098466"/>
              <a:gd name="connsiteY1" fmla="*/ 1529 h 410271"/>
              <a:gd name="connsiteX2" fmla="*/ 1098460 w 1098466"/>
              <a:gd name="connsiteY2" fmla="*/ 1224 h 410271"/>
              <a:gd name="connsiteX3" fmla="*/ 1098466 w 1098466"/>
              <a:gd name="connsiteY3" fmla="*/ 297739 h 410271"/>
              <a:gd name="connsiteX4" fmla="*/ 961251 w 1098466"/>
              <a:gd name="connsiteY4" fmla="*/ 387608 h 410271"/>
              <a:gd name="connsiteX5" fmla="*/ 874266 w 1098466"/>
              <a:gd name="connsiteY5" fmla="*/ 410271 h 410271"/>
              <a:gd name="connsiteX6" fmla="*/ 0 w 1098466"/>
              <a:gd name="connsiteY6" fmla="*/ 410033 h 410271"/>
              <a:gd name="connsiteX7" fmla="*/ 79 w 1098466"/>
              <a:gd name="connsiteY7" fmla="*/ 113229 h 410271"/>
              <a:gd name="connsiteX8" fmla="*/ 142949 w 1098466"/>
              <a:gd name="connsiteY8" fmla="*/ 21908 h 410271"/>
              <a:gd name="connsiteX0" fmla="*/ 142949 w 1098466"/>
              <a:gd name="connsiteY0" fmla="*/ 20684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79 w 1098466"/>
              <a:gd name="connsiteY7" fmla="*/ 112005 h 409047"/>
              <a:gd name="connsiteX8" fmla="*/ 142949 w 1098466"/>
              <a:gd name="connsiteY8" fmla="*/ 20684 h 409047"/>
              <a:gd name="connsiteX0" fmla="*/ 142949 w 1098466"/>
              <a:gd name="connsiteY0" fmla="*/ 20684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1932 w 1098466"/>
              <a:gd name="connsiteY7" fmla="*/ 112005 h 409047"/>
              <a:gd name="connsiteX8" fmla="*/ 142949 w 1098466"/>
              <a:gd name="connsiteY8" fmla="*/ 20684 h 409047"/>
              <a:gd name="connsiteX0" fmla="*/ 142949 w 1098466"/>
              <a:gd name="connsiteY0" fmla="*/ 20684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1932 w 1098466"/>
              <a:gd name="connsiteY7" fmla="*/ 112005 h 409047"/>
              <a:gd name="connsiteX8" fmla="*/ 142949 w 1098466"/>
              <a:gd name="connsiteY8" fmla="*/ 20684 h 409047"/>
              <a:gd name="connsiteX0" fmla="*/ 142949 w 1098466"/>
              <a:gd name="connsiteY0" fmla="*/ 20684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1932 w 1098466"/>
              <a:gd name="connsiteY7" fmla="*/ 112005 h 409047"/>
              <a:gd name="connsiteX8" fmla="*/ 142949 w 1098466"/>
              <a:gd name="connsiteY8" fmla="*/ 20684 h 409047"/>
              <a:gd name="connsiteX0" fmla="*/ 142949 w 1098466"/>
              <a:gd name="connsiteY0" fmla="*/ 20684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1932 w 1098466"/>
              <a:gd name="connsiteY7" fmla="*/ 112005 h 409047"/>
              <a:gd name="connsiteX8" fmla="*/ 142949 w 1098466"/>
              <a:gd name="connsiteY8" fmla="*/ 20684 h 409047"/>
              <a:gd name="connsiteX0" fmla="*/ 137698 w 1098466"/>
              <a:gd name="connsiteY0" fmla="*/ 23539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1932 w 1098466"/>
              <a:gd name="connsiteY7" fmla="*/ 112005 h 409047"/>
              <a:gd name="connsiteX8" fmla="*/ 137698 w 1098466"/>
              <a:gd name="connsiteY8" fmla="*/ 23539 h 409047"/>
              <a:gd name="connsiteX0" fmla="*/ 137698 w 1098466"/>
              <a:gd name="connsiteY0" fmla="*/ 23539 h 409047"/>
              <a:gd name="connsiteX1" fmla="*/ 230702 w 1098466"/>
              <a:gd name="connsiteY1" fmla="*/ 305 h 409047"/>
              <a:gd name="connsiteX2" fmla="*/ 1098460 w 1098466"/>
              <a:gd name="connsiteY2" fmla="*/ 0 h 409047"/>
              <a:gd name="connsiteX3" fmla="*/ 1098466 w 1098466"/>
              <a:gd name="connsiteY3" fmla="*/ 296515 h 409047"/>
              <a:gd name="connsiteX4" fmla="*/ 961251 w 1098466"/>
              <a:gd name="connsiteY4" fmla="*/ 386384 h 409047"/>
              <a:gd name="connsiteX5" fmla="*/ 874266 w 1098466"/>
              <a:gd name="connsiteY5" fmla="*/ 409047 h 409047"/>
              <a:gd name="connsiteX6" fmla="*/ 0 w 1098466"/>
              <a:gd name="connsiteY6" fmla="*/ 408809 h 409047"/>
              <a:gd name="connsiteX7" fmla="*/ 1932 w 1098466"/>
              <a:gd name="connsiteY7" fmla="*/ 112005 h 409047"/>
              <a:gd name="connsiteX8" fmla="*/ 137698 w 1098466"/>
              <a:gd name="connsiteY8" fmla="*/ 23539 h 409047"/>
              <a:gd name="connsiteX0" fmla="*/ 136480 w 1097248"/>
              <a:gd name="connsiteY0" fmla="*/ 23539 h 409285"/>
              <a:gd name="connsiteX1" fmla="*/ 229484 w 1097248"/>
              <a:gd name="connsiteY1" fmla="*/ 305 h 409285"/>
              <a:gd name="connsiteX2" fmla="*/ 1097242 w 1097248"/>
              <a:gd name="connsiteY2" fmla="*/ 0 h 409285"/>
              <a:gd name="connsiteX3" fmla="*/ 1097248 w 1097248"/>
              <a:gd name="connsiteY3" fmla="*/ 296515 h 409285"/>
              <a:gd name="connsiteX4" fmla="*/ 960033 w 1097248"/>
              <a:gd name="connsiteY4" fmla="*/ 386384 h 409285"/>
              <a:gd name="connsiteX5" fmla="*/ 873048 w 1097248"/>
              <a:gd name="connsiteY5" fmla="*/ 409047 h 409285"/>
              <a:gd name="connsiteX6" fmla="*/ 18 w 1097248"/>
              <a:gd name="connsiteY6" fmla="*/ 409285 h 409285"/>
              <a:gd name="connsiteX7" fmla="*/ 714 w 1097248"/>
              <a:gd name="connsiteY7" fmla="*/ 112005 h 409285"/>
              <a:gd name="connsiteX8" fmla="*/ 136480 w 1097248"/>
              <a:gd name="connsiteY8" fmla="*/ 23539 h 409285"/>
              <a:gd name="connsiteX0" fmla="*/ 136480 w 1097248"/>
              <a:gd name="connsiteY0" fmla="*/ 23539 h 409285"/>
              <a:gd name="connsiteX1" fmla="*/ 229484 w 1097248"/>
              <a:gd name="connsiteY1" fmla="*/ 305 h 409285"/>
              <a:gd name="connsiteX2" fmla="*/ 1097242 w 1097248"/>
              <a:gd name="connsiteY2" fmla="*/ 0 h 409285"/>
              <a:gd name="connsiteX3" fmla="*/ 1097248 w 1097248"/>
              <a:gd name="connsiteY3" fmla="*/ 296515 h 409285"/>
              <a:gd name="connsiteX4" fmla="*/ 960033 w 1097248"/>
              <a:gd name="connsiteY4" fmla="*/ 386384 h 409285"/>
              <a:gd name="connsiteX5" fmla="*/ 873048 w 1097248"/>
              <a:gd name="connsiteY5" fmla="*/ 409047 h 409285"/>
              <a:gd name="connsiteX6" fmla="*/ 18 w 1097248"/>
              <a:gd name="connsiteY6" fmla="*/ 409285 h 409285"/>
              <a:gd name="connsiteX7" fmla="*/ 714 w 1097248"/>
              <a:gd name="connsiteY7" fmla="*/ 112005 h 409285"/>
              <a:gd name="connsiteX8" fmla="*/ 136480 w 1097248"/>
              <a:gd name="connsiteY8" fmla="*/ 23539 h 409285"/>
              <a:gd name="connsiteX0" fmla="*/ 136480 w 1097248"/>
              <a:gd name="connsiteY0" fmla="*/ 23539 h 409285"/>
              <a:gd name="connsiteX1" fmla="*/ 229484 w 1097248"/>
              <a:gd name="connsiteY1" fmla="*/ 305 h 409285"/>
              <a:gd name="connsiteX2" fmla="*/ 1097242 w 1097248"/>
              <a:gd name="connsiteY2" fmla="*/ 0 h 409285"/>
              <a:gd name="connsiteX3" fmla="*/ 1097248 w 1097248"/>
              <a:gd name="connsiteY3" fmla="*/ 296515 h 409285"/>
              <a:gd name="connsiteX4" fmla="*/ 960033 w 1097248"/>
              <a:gd name="connsiteY4" fmla="*/ 386384 h 409285"/>
              <a:gd name="connsiteX5" fmla="*/ 873048 w 1097248"/>
              <a:gd name="connsiteY5" fmla="*/ 409047 h 409285"/>
              <a:gd name="connsiteX6" fmla="*/ 18 w 1097248"/>
              <a:gd name="connsiteY6" fmla="*/ 409285 h 409285"/>
              <a:gd name="connsiteX7" fmla="*/ 714 w 1097248"/>
              <a:gd name="connsiteY7" fmla="*/ 112005 h 409285"/>
              <a:gd name="connsiteX8" fmla="*/ 136480 w 1097248"/>
              <a:gd name="connsiteY8" fmla="*/ 23539 h 409285"/>
              <a:gd name="connsiteX0" fmla="*/ 136480 w 1097248"/>
              <a:gd name="connsiteY0" fmla="*/ 23539 h 409285"/>
              <a:gd name="connsiteX1" fmla="*/ 229484 w 1097248"/>
              <a:gd name="connsiteY1" fmla="*/ 305 h 409285"/>
              <a:gd name="connsiteX2" fmla="*/ 1097242 w 1097248"/>
              <a:gd name="connsiteY2" fmla="*/ 0 h 409285"/>
              <a:gd name="connsiteX3" fmla="*/ 1097248 w 1097248"/>
              <a:gd name="connsiteY3" fmla="*/ 296515 h 409285"/>
              <a:gd name="connsiteX4" fmla="*/ 960651 w 1097248"/>
              <a:gd name="connsiteY4" fmla="*/ 386622 h 409285"/>
              <a:gd name="connsiteX5" fmla="*/ 873048 w 1097248"/>
              <a:gd name="connsiteY5" fmla="*/ 409047 h 409285"/>
              <a:gd name="connsiteX6" fmla="*/ 18 w 1097248"/>
              <a:gd name="connsiteY6" fmla="*/ 409285 h 409285"/>
              <a:gd name="connsiteX7" fmla="*/ 714 w 1097248"/>
              <a:gd name="connsiteY7" fmla="*/ 112005 h 409285"/>
              <a:gd name="connsiteX8" fmla="*/ 136480 w 1097248"/>
              <a:gd name="connsiteY8" fmla="*/ 23539 h 409285"/>
              <a:gd name="connsiteX0" fmla="*/ 136480 w 1097248"/>
              <a:gd name="connsiteY0" fmla="*/ 23539 h 409285"/>
              <a:gd name="connsiteX1" fmla="*/ 229484 w 1097248"/>
              <a:gd name="connsiteY1" fmla="*/ 305 h 409285"/>
              <a:gd name="connsiteX2" fmla="*/ 1097242 w 1097248"/>
              <a:gd name="connsiteY2" fmla="*/ 0 h 409285"/>
              <a:gd name="connsiteX3" fmla="*/ 1097248 w 1097248"/>
              <a:gd name="connsiteY3" fmla="*/ 296515 h 409285"/>
              <a:gd name="connsiteX4" fmla="*/ 960651 w 1097248"/>
              <a:gd name="connsiteY4" fmla="*/ 386622 h 409285"/>
              <a:gd name="connsiteX5" fmla="*/ 873048 w 1097248"/>
              <a:gd name="connsiteY5" fmla="*/ 409047 h 409285"/>
              <a:gd name="connsiteX6" fmla="*/ 18 w 1097248"/>
              <a:gd name="connsiteY6" fmla="*/ 409285 h 409285"/>
              <a:gd name="connsiteX7" fmla="*/ 714 w 1097248"/>
              <a:gd name="connsiteY7" fmla="*/ 112005 h 409285"/>
              <a:gd name="connsiteX8" fmla="*/ 136480 w 1097248"/>
              <a:gd name="connsiteY8" fmla="*/ 23539 h 409285"/>
              <a:gd name="connsiteX0" fmla="*/ 136480 w 1098484"/>
              <a:gd name="connsiteY0" fmla="*/ 23539 h 409285"/>
              <a:gd name="connsiteX1" fmla="*/ 229484 w 1098484"/>
              <a:gd name="connsiteY1" fmla="*/ 305 h 409285"/>
              <a:gd name="connsiteX2" fmla="*/ 1097242 w 1098484"/>
              <a:gd name="connsiteY2" fmla="*/ 0 h 409285"/>
              <a:gd name="connsiteX3" fmla="*/ 1098484 w 1098484"/>
              <a:gd name="connsiteY3" fmla="*/ 296753 h 409285"/>
              <a:gd name="connsiteX4" fmla="*/ 960651 w 1098484"/>
              <a:gd name="connsiteY4" fmla="*/ 386622 h 409285"/>
              <a:gd name="connsiteX5" fmla="*/ 873048 w 1098484"/>
              <a:gd name="connsiteY5" fmla="*/ 409047 h 409285"/>
              <a:gd name="connsiteX6" fmla="*/ 18 w 1098484"/>
              <a:gd name="connsiteY6" fmla="*/ 409285 h 409285"/>
              <a:gd name="connsiteX7" fmla="*/ 714 w 1098484"/>
              <a:gd name="connsiteY7" fmla="*/ 112005 h 409285"/>
              <a:gd name="connsiteX8" fmla="*/ 136480 w 1098484"/>
              <a:gd name="connsiteY8" fmla="*/ 23539 h 409285"/>
              <a:gd name="connsiteX0" fmla="*/ 136480 w 1098484"/>
              <a:gd name="connsiteY0" fmla="*/ 23539 h 409285"/>
              <a:gd name="connsiteX1" fmla="*/ 229484 w 1098484"/>
              <a:gd name="connsiteY1" fmla="*/ 305 h 409285"/>
              <a:gd name="connsiteX2" fmla="*/ 1098169 w 1098484"/>
              <a:gd name="connsiteY2" fmla="*/ 0 h 409285"/>
              <a:gd name="connsiteX3" fmla="*/ 1098484 w 1098484"/>
              <a:gd name="connsiteY3" fmla="*/ 296753 h 409285"/>
              <a:gd name="connsiteX4" fmla="*/ 960651 w 1098484"/>
              <a:gd name="connsiteY4" fmla="*/ 386622 h 409285"/>
              <a:gd name="connsiteX5" fmla="*/ 873048 w 1098484"/>
              <a:gd name="connsiteY5" fmla="*/ 409047 h 409285"/>
              <a:gd name="connsiteX6" fmla="*/ 18 w 1098484"/>
              <a:gd name="connsiteY6" fmla="*/ 409285 h 409285"/>
              <a:gd name="connsiteX7" fmla="*/ 714 w 1098484"/>
              <a:gd name="connsiteY7" fmla="*/ 112005 h 409285"/>
              <a:gd name="connsiteX8" fmla="*/ 136480 w 1098484"/>
              <a:gd name="connsiteY8" fmla="*/ 23539 h 409285"/>
              <a:gd name="connsiteX0" fmla="*/ 136480 w 1098484"/>
              <a:gd name="connsiteY0" fmla="*/ 23539 h 409285"/>
              <a:gd name="connsiteX1" fmla="*/ 229484 w 1098484"/>
              <a:gd name="connsiteY1" fmla="*/ 305 h 409285"/>
              <a:gd name="connsiteX2" fmla="*/ 1098169 w 1098484"/>
              <a:gd name="connsiteY2" fmla="*/ 0 h 409285"/>
              <a:gd name="connsiteX3" fmla="*/ 1098484 w 1098484"/>
              <a:gd name="connsiteY3" fmla="*/ 296753 h 409285"/>
              <a:gd name="connsiteX4" fmla="*/ 960651 w 1098484"/>
              <a:gd name="connsiteY4" fmla="*/ 386622 h 409285"/>
              <a:gd name="connsiteX5" fmla="*/ 873048 w 1098484"/>
              <a:gd name="connsiteY5" fmla="*/ 409047 h 409285"/>
              <a:gd name="connsiteX6" fmla="*/ 18 w 1098484"/>
              <a:gd name="connsiteY6" fmla="*/ 409285 h 409285"/>
              <a:gd name="connsiteX7" fmla="*/ 714 w 1098484"/>
              <a:gd name="connsiteY7" fmla="*/ 112005 h 409285"/>
              <a:gd name="connsiteX8" fmla="*/ 136480 w 1098484"/>
              <a:gd name="connsiteY8" fmla="*/ 23539 h 409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484" h="409285">
                <a:moveTo>
                  <a:pt x="136480" y="23539"/>
                </a:moveTo>
                <a:cubicBezTo>
                  <a:pt x="175865" y="-528"/>
                  <a:pt x="210834" y="1146"/>
                  <a:pt x="229484" y="305"/>
                </a:cubicBezTo>
                <a:lnTo>
                  <a:pt x="1098169" y="0"/>
                </a:lnTo>
                <a:cubicBezTo>
                  <a:pt x="1098326" y="148376"/>
                  <a:pt x="1098481" y="148495"/>
                  <a:pt x="1098484" y="296753"/>
                </a:cubicBezTo>
                <a:lnTo>
                  <a:pt x="960651" y="386622"/>
                </a:lnTo>
                <a:cubicBezTo>
                  <a:pt x="939398" y="398428"/>
                  <a:pt x="915305" y="409609"/>
                  <a:pt x="873048" y="409047"/>
                </a:cubicBezTo>
                <a:lnTo>
                  <a:pt x="18" y="409285"/>
                </a:lnTo>
                <a:cubicBezTo>
                  <a:pt x="57" y="260883"/>
                  <a:pt x="-252" y="260407"/>
                  <a:pt x="714" y="112005"/>
                </a:cubicBezTo>
                <a:cubicBezTo>
                  <a:pt x="8331" y="107566"/>
                  <a:pt x="110492" y="40361"/>
                  <a:pt x="136480" y="23539"/>
                </a:cubicBezTo>
                <a:close/>
              </a:path>
            </a:pathLst>
          </a:custGeom>
          <a:gradFill>
            <a:gsLst>
              <a:gs pos="0">
                <a:srgbClr val="A9450F"/>
              </a:gs>
              <a:gs pos="99000">
                <a:srgbClr val="FE8015"/>
              </a:gs>
            </a:gsLst>
            <a:lin ang="132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xmlns="" id="{0C033244-87C4-4336-BC0E-B73F7B76A2FF}"/>
              </a:ext>
            </a:extLst>
          </p:cNvPr>
          <p:cNvSpPr txBox="1"/>
          <p:nvPr/>
        </p:nvSpPr>
        <p:spPr>
          <a:xfrm>
            <a:off x="6858873" y="3468871"/>
            <a:ext cx="1999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+mn-lt"/>
              </a:rPr>
              <a:t>«Account </a:t>
            </a:r>
            <a:r>
              <a:rPr lang="it-IT" dirty="0" err="1">
                <a:solidFill>
                  <a:schemeClr val="bg1"/>
                </a:solidFill>
                <a:latin typeface="+mn-lt"/>
              </a:rPr>
              <a:t>based</a:t>
            </a:r>
            <a:r>
              <a:rPr lang="it-IT" dirty="0">
                <a:solidFill>
                  <a:schemeClr val="bg1"/>
                </a:solidFill>
                <a:latin typeface="+mn-lt"/>
              </a:rPr>
              <a:t> journey» </a:t>
            </a:r>
            <a:r>
              <a:rPr lang="it-IT" dirty="0" err="1">
                <a:solidFill>
                  <a:schemeClr val="bg1"/>
                </a:solidFill>
                <a:latin typeface="+mn-lt"/>
              </a:rPr>
              <a:t>centric</a:t>
            </a:r>
            <a:endParaRPr lang="it-IT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30774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1289E-7 -4.5614E-6 L -0.25003 -4.5614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8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6209E-6 2.10526E-6 L -0.25003 2.1052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1" grpId="0" animBg="1"/>
      <p:bldP spid="45" grpId="0" animBg="1"/>
      <p:bldP spid="43" grpId="0"/>
      <p:bldP spid="50" grpId="0" animBg="1"/>
      <p:bldP spid="51" grpId="0"/>
      <p:bldP spid="48" grpId="0" animBg="1"/>
      <p:bldP spid="49" grpId="0"/>
    </p:bldLst>
  </p:timing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9525">
          <a:solidFill>
            <a:schemeClr val="tx1"/>
          </a:solidFill>
        </a:ln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C12CF841389EF489024C7DDD0C30118" ma:contentTypeVersion="14" ma:contentTypeDescription="Creare un nuovo documento." ma:contentTypeScope="" ma:versionID="d703222bcbeb550043424b07f4268f44">
  <xsd:schema xmlns:xsd="http://www.w3.org/2001/XMLSchema" xmlns:xs="http://www.w3.org/2001/XMLSchema" xmlns:p="http://schemas.microsoft.com/office/2006/metadata/properties" xmlns:ns3="35d2a1a1-11af-4864-a51c-2f76cfbfb452" xmlns:ns4="10e2eba0-b9e8-4313-a186-a8acc077daf6" targetNamespace="http://schemas.microsoft.com/office/2006/metadata/properties" ma:root="true" ma:fieldsID="afadff223e832a4e0143630aefc7d0c7" ns3:_="" ns4:_="">
    <xsd:import namespace="35d2a1a1-11af-4864-a51c-2f76cfbfb452"/>
    <xsd:import namespace="10e2eba0-b9e8-4313-a186-a8acc077daf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d2a1a1-11af-4864-a51c-2f76cfbfb4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e2eba0-b9e8-4313-a186-a8acc077daf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3DF6B9-62F5-4452-9C7F-36F1F7A6562B}">
  <ds:schemaRefs>
    <ds:schemaRef ds:uri="http://schemas.openxmlformats.org/package/2006/metadata/core-properties"/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35d2a1a1-11af-4864-a51c-2f76cfbfb452"/>
    <ds:schemaRef ds:uri="http://purl.org/dc/dcmitype/"/>
    <ds:schemaRef ds:uri="http://schemas.microsoft.com/office/infopath/2007/PartnerControls"/>
    <ds:schemaRef ds:uri="10e2eba0-b9e8-4313-a186-a8acc077daf6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3A7003C-E308-4A0B-B463-BC718C4BD2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4C6A3D-F0C7-4956-8339-BF70A22048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d2a1a1-11af-4864-a51c-2f76cfbfb452"/>
    <ds:schemaRef ds:uri="10e2eba0-b9e8-4313-a186-a8acc077da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20513</TotalTime>
  <Words>632</Words>
  <Application>Microsoft Macintosh PowerPoint</Application>
  <PresentationFormat>Personalizzato</PresentationFormat>
  <Paragraphs>177</Paragraphs>
  <Slides>12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1_Tema di Office</vt:lpstr>
      <vt:lpstr>Personalizza struttura</vt:lpstr>
      <vt:lpstr>2_Tema di Office</vt:lpstr>
      <vt:lpstr>Tema di Office</vt:lpstr>
      <vt:lpstr>Mobility Ecosystem The City of Milan: the centralized mobility platform managing and implementing integrated parking services supporting mobility strategies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Manager>Annalisa NUOVO</Manager>
  <Company>ATM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Modello presentazione ATM</dc:title>
  <dc:creator>Azienda Trasporti Milanesi S.p.A.</dc:creator>
  <cp:lastModifiedBy>***** *****</cp:lastModifiedBy>
  <cp:revision>1592</cp:revision>
  <cp:lastPrinted>2014-02-18T15:09:55Z</cp:lastPrinted>
  <dcterms:created xsi:type="dcterms:W3CDTF">2001-03-11T15:50:52Z</dcterms:created>
  <dcterms:modified xsi:type="dcterms:W3CDTF">2021-10-05T08:08:15Z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0x010100BC12CF841389EF489024C7DDD0C30118</vt:lpwstr>
  </property>
</Properties>
</file>